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86" r:id="rId4"/>
    <p:sldId id="26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E94BA-799F-424E-96CD-6FA577B234C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B5AF316-0AF9-410D-9E89-28BF82DF1781}">
      <dgm:prSet phldrT="[Texto]"/>
      <dgm:spPr/>
      <dgm:t>
        <a:bodyPr/>
        <a:lstStyle/>
        <a:p>
          <a:r>
            <a:rPr lang="es-MX" dirty="0" smtClean="0"/>
            <a:t>10 Actividades</a:t>
          </a:r>
          <a:endParaRPr lang="es-MX" dirty="0"/>
        </a:p>
      </dgm:t>
    </dgm:pt>
    <dgm:pt modelId="{D287984F-A948-4936-8A91-89A32DBD75FD}" type="parTrans" cxnId="{8F8741E9-2D3E-45E5-A228-0B375C92D9A3}">
      <dgm:prSet/>
      <dgm:spPr/>
      <dgm:t>
        <a:bodyPr/>
        <a:lstStyle/>
        <a:p>
          <a:endParaRPr lang="es-MX"/>
        </a:p>
      </dgm:t>
    </dgm:pt>
    <dgm:pt modelId="{F9AA1D35-D97A-4CF5-9B8A-D256F7196AEC}" type="sibTrans" cxnId="{8F8741E9-2D3E-45E5-A228-0B375C92D9A3}">
      <dgm:prSet/>
      <dgm:spPr/>
      <dgm:t>
        <a:bodyPr/>
        <a:lstStyle/>
        <a:p>
          <a:endParaRPr lang="es-MX"/>
        </a:p>
      </dgm:t>
    </dgm:pt>
    <dgm:pt modelId="{B9FEF735-6D27-49DF-A18C-87EB0F1485EF}">
      <dgm:prSet phldrT="[Texto]"/>
      <dgm:spPr/>
      <dgm:t>
        <a:bodyPr/>
        <a:lstStyle/>
        <a:p>
          <a:r>
            <a:rPr lang="es-MX" dirty="0" smtClean="0"/>
            <a:t>7 Foros de Discusión</a:t>
          </a:r>
          <a:endParaRPr lang="es-MX" dirty="0"/>
        </a:p>
      </dgm:t>
    </dgm:pt>
    <dgm:pt modelId="{D4FA5C08-E2B3-4753-8D44-2125A7ED2DC3}" type="parTrans" cxnId="{9169631C-84DF-4C24-A702-C7FD56DB1168}">
      <dgm:prSet/>
      <dgm:spPr/>
      <dgm:t>
        <a:bodyPr/>
        <a:lstStyle/>
        <a:p>
          <a:endParaRPr lang="es-MX"/>
        </a:p>
      </dgm:t>
    </dgm:pt>
    <dgm:pt modelId="{297DD5DD-F4D0-4A9E-9FF4-6BC070673DE8}" type="sibTrans" cxnId="{9169631C-84DF-4C24-A702-C7FD56DB1168}">
      <dgm:prSet/>
      <dgm:spPr/>
      <dgm:t>
        <a:bodyPr/>
        <a:lstStyle/>
        <a:p>
          <a:endParaRPr lang="es-MX"/>
        </a:p>
      </dgm:t>
    </dgm:pt>
    <dgm:pt modelId="{98ABECC7-7EFF-4505-8525-43A0185C0A37}">
      <dgm:prSet phldrT="[Texto]"/>
      <dgm:spPr/>
      <dgm:t>
        <a:bodyPr/>
        <a:lstStyle/>
        <a:p>
          <a:r>
            <a:rPr lang="es-MX" dirty="0" smtClean="0"/>
            <a:t>Proyecto Final</a:t>
          </a:r>
          <a:endParaRPr lang="es-MX" dirty="0"/>
        </a:p>
      </dgm:t>
    </dgm:pt>
    <dgm:pt modelId="{68034182-C0E3-45FB-BD44-6FF985C903A7}" type="parTrans" cxnId="{CD0AD0B7-3E72-4E2F-9206-DFC478C70269}">
      <dgm:prSet/>
      <dgm:spPr/>
      <dgm:t>
        <a:bodyPr/>
        <a:lstStyle/>
        <a:p>
          <a:endParaRPr lang="es-MX"/>
        </a:p>
      </dgm:t>
    </dgm:pt>
    <dgm:pt modelId="{FE0B2300-8452-46A7-8DBC-FF30685B1E6A}" type="sibTrans" cxnId="{CD0AD0B7-3E72-4E2F-9206-DFC478C70269}">
      <dgm:prSet/>
      <dgm:spPr/>
      <dgm:t>
        <a:bodyPr/>
        <a:lstStyle/>
        <a:p>
          <a:endParaRPr lang="es-MX"/>
        </a:p>
      </dgm:t>
    </dgm:pt>
    <dgm:pt modelId="{C2271EFC-834C-4F57-A9B4-88A01301EF0A}">
      <dgm:prSet/>
      <dgm:spPr/>
      <dgm:t>
        <a:bodyPr/>
        <a:lstStyle/>
        <a:p>
          <a:r>
            <a:rPr lang="es-MX" dirty="0" smtClean="0"/>
            <a:t>6 Autoevaluaciones </a:t>
          </a:r>
          <a:endParaRPr lang="es-MX" dirty="0"/>
        </a:p>
      </dgm:t>
    </dgm:pt>
    <dgm:pt modelId="{9553A72D-1614-44F1-A93B-FC355C4BD711}" type="parTrans" cxnId="{2EC2C686-F76F-41BF-B002-45A5D99DB48D}">
      <dgm:prSet/>
      <dgm:spPr/>
      <dgm:t>
        <a:bodyPr/>
        <a:lstStyle/>
        <a:p>
          <a:endParaRPr lang="es-MX"/>
        </a:p>
      </dgm:t>
    </dgm:pt>
    <dgm:pt modelId="{9737A02E-3FA6-46B7-A417-0BD098267069}" type="sibTrans" cxnId="{2EC2C686-F76F-41BF-B002-45A5D99DB48D}">
      <dgm:prSet/>
      <dgm:spPr/>
      <dgm:t>
        <a:bodyPr/>
        <a:lstStyle/>
        <a:p>
          <a:endParaRPr lang="es-MX"/>
        </a:p>
      </dgm:t>
    </dgm:pt>
    <dgm:pt modelId="{B93C6DE1-5C15-4F5E-A265-FFA2CB27C62F}">
      <dgm:prSet/>
      <dgm:spPr/>
      <dgm:t>
        <a:bodyPr/>
        <a:lstStyle/>
        <a:p>
          <a:r>
            <a:rPr lang="es-MX" dirty="0" smtClean="0"/>
            <a:t>1 Examen Final</a:t>
          </a:r>
          <a:endParaRPr lang="es-MX" dirty="0"/>
        </a:p>
      </dgm:t>
    </dgm:pt>
    <dgm:pt modelId="{5630AE07-E4FF-4B88-A28D-FA3CB44789DA}" type="parTrans" cxnId="{C28FB7EF-A513-44C3-B806-DE2BEAD1B911}">
      <dgm:prSet/>
      <dgm:spPr/>
      <dgm:t>
        <a:bodyPr/>
        <a:lstStyle/>
        <a:p>
          <a:endParaRPr lang="es-MX"/>
        </a:p>
      </dgm:t>
    </dgm:pt>
    <dgm:pt modelId="{22F24A7E-5AFB-4FBB-A2FD-57BC6FE110F6}" type="sibTrans" cxnId="{C28FB7EF-A513-44C3-B806-DE2BEAD1B911}">
      <dgm:prSet/>
      <dgm:spPr/>
      <dgm:t>
        <a:bodyPr/>
        <a:lstStyle/>
        <a:p>
          <a:endParaRPr lang="es-MX"/>
        </a:p>
      </dgm:t>
    </dgm:pt>
    <dgm:pt modelId="{062DBBD4-C671-4D4A-9B48-825A0E5F7C8A}">
      <dgm:prSet/>
      <dgm:spPr/>
      <dgm:t>
        <a:bodyPr/>
        <a:lstStyle/>
        <a:p>
          <a:r>
            <a:rPr lang="es-MX" dirty="0" smtClean="0"/>
            <a:t>2 Exámenes modulares</a:t>
          </a:r>
          <a:endParaRPr lang="es-MX" dirty="0"/>
        </a:p>
      </dgm:t>
    </dgm:pt>
    <dgm:pt modelId="{7BF28B14-D68A-4ECE-ADE0-3D6D10E1CBC2}" type="parTrans" cxnId="{5E77312C-E1E0-499A-8F86-8966FFA18A1D}">
      <dgm:prSet/>
      <dgm:spPr/>
      <dgm:t>
        <a:bodyPr/>
        <a:lstStyle/>
        <a:p>
          <a:endParaRPr lang="es-MX"/>
        </a:p>
      </dgm:t>
    </dgm:pt>
    <dgm:pt modelId="{AB91FB6C-2446-40A9-B14B-7E3473A19F3A}" type="sibTrans" cxnId="{5E77312C-E1E0-499A-8F86-8966FFA18A1D}">
      <dgm:prSet/>
      <dgm:spPr/>
      <dgm:t>
        <a:bodyPr/>
        <a:lstStyle/>
        <a:p>
          <a:endParaRPr lang="es-MX"/>
        </a:p>
      </dgm:t>
    </dgm:pt>
    <dgm:pt modelId="{3B658555-CA6E-4CBF-A8F2-ACC192A2FD94}">
      <dgm:prSet/>
      <dgm:spPr/>
      <dgm:t>
        <a:bodyPr/>
        <a:lstStyle/>
        <a:p>
          <a:r>
            <a:rPr lang="es-MX" dirty="0" smtClean="0"/>
            <a:t>Actividad Integradora</a:t>
          </a:r>
          <a:endParaRPr lang="es-ES" dirty="0"/>
        </a:p>
      </dgm:t>
    </dgm:pt>
    <dgm:pt modelId="{992A5322-F5D3-4A04-87A4-BFA8B39BA8B6}" type="parTrans" cxnId="{1E2FEE53-0BEB-4D4F-849C-9874B0E80CC3}">
      <dgm:prSet/>
      <dgm:spPr/>
      <dgm:t>
        <a:bodyPr/>
        <a:lstStyle/>
        <a:p>
          <a:endParaRPr lang="es-ES"/>
        </a:p>
      </dgm:t>
    </dgm:pt>
    <dgm:pt modelId="{07ACF91D-DBE4-4D89-AD8E-231BE2ABAA64}" type="sibTrans" cxnId="{1E2FEE53-0BEB-4D4F-849C-9874B0E80CC3}">
      <dgm:prSet/>
      <dgm:spPr/>
      <dgm:t>
        <a:bodyPr/>
        <a:lstStyle/>
        <a:p>
          <a:endParaRPr lang="es-ES"/>
        </a:p>
      </dgm:t>
    </dgm:pt>
    <dgm:pt modelId="{9F366F9D-EAE9-416B-BA8F-5556ACC99113}" type="pres">
      <dgm:prSet presAssocID="{29BE94BA-799F-424E-96CD-6FA577B234C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89F2CAD-2037-4286-9F52-A0E1E4A13A12}" type="pres">
      <dgm:prSet presAssocID="{7B5AF316-0AF9-410D-9E89-28BF82DF1781}" presName="composite" presStyleCnt="0"/>
      <dgm:spPr/>
    </dgm:pt>
    <dgm:pt modelId="{530719D1-DA94-45DA-8BBF-AC7DB6914C19}" type="pres">
      <dgm:prSet presAssocID="{7B5AF316-0AF9-410D-9E89-28BF82DF1781}" presName="bentUpArrow1" presStyleLbl="alignImgPlace1" presStyleIdx="0" presStyleCnt="6"/>
      <dgm:spPr/>
    </dgm:pt>
    <dgm:pt modelId="{D7ABA399-A222-4C51-929A-6650C8184463}" type="pres">
      <dgm:prSet presAssocID="{7B5AF316-0AF9-410D-9E89-28BF82DF1781}" presName="ParentText" presStyleLbl="node1" presStyleIdx="0" presStyleCnt="7" custScaleX="1192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6F1859-EC2C-442B-A500-AEB6BF8D6682}" type="pres">
      <dgm:prSet presAssocID="{7B5AF316-0AF9-410D-9E89-28BF82DF1781}" presName="Child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4EC894-CC8E-4522-A7CA-F1BD8E2B5F03}" type="pres">
      <dgm:prSet presAssocID="{F9AA1D35-D97A-4CF5-9B8A-D256F7196AEC}" presName="sibTrans" presStyleCnt="0"/>
      <dgm:spPr/>
    </dgm:pt>
    <dgm:pt modelId="{A2B3941D-0EC9-4321-8EBC-8197909EC5CE}" type="pres">
      <dgm:prSet presAssocID="{B9FEF735-6D27-49DF-A18C-87EB0F1485EF}" presName="composite" presStyleCnt="0"/>
      <dgm:spPr/>
    </dgm:pt>
    <dgm:pt modelId="{ADD1764E-7279-4FA1-953C-521C8263CA93}" type="pres">
      <dgm:prSet presAssocID="{B9FEF735-6D27-49DF-A18C-87EB0F1485EF}" presName="bentUpArrow1" presStyleLbl="alignImgPlace1" presStyleIdx="1" presStyleCnt="6"/>
      <dgm:spPr/>
    </dgm:pt>
    <dgm:pt modelId="{BAE58411-29FF-459A-A8C1-82D2164C25E5}" type="pres">
      <dgm:prSet presAssocID="{B9FEF735-6D27-49DF-A18C-87EB0F1485EF}" presName="ParentText" presStyleLbl="node1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F6BA94-32BC-4440-8DD0-0281218B2FA6}" type="pres">
      <dgm:prSet presAssocID="{B9FEF735-6D27-49DF-A18C-87EB0F1485EF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047716-17CE-4DB4-9AD3-C65153EB76F2}" type="pres">
      <dgm:prSet presAssocID="{297DD5DD-F4D0-4A9E-9FF4-6BC070673DE8}" presName="sibTrans" presStyleCnt="0"/>
      <dgm:spPr/>
    </dgm:pt>
    <dgm:pt modelId="{4B3A4091-2EA2-4353-B35D-DD3FDF48BD07}" type="pres">
      <dgm:prSet presAssocID="{C2271EFC-834C-4F57-A9B4-88A01301EF0A}" presName="composite" presStyleCnt="0"/>
      <dgm:spPr/>
    </dgm:pt>
    <dgm:pt modelId="{97354975-3DCC-497D-8159-FFC6F913417E}" type="pres">
      <dgm:prSet presAssocID="{C2271EFC-834C-4F57-A9B4-88A01301EF0A}" presName="bentUpArrow1" presStyleLbl="alignImgPlace1" presStyleIdx="2" presStyleCnt="6"/>
      <dgm:spPr/>
    </dgm:pt>
    <dgm:pt modelId="{C2D97398-635E-4A10-B121-DF98AFC240ED}" type="pres">
      <dgm:prSet presAssocID="{C2271EFC-834C-4F57-A9B4-88A01301EF0A}" presName="ParentText" presStyleLbl="node1" presStyleIdx="2" presStyleCnt="7" custScaleX="154999" custScaleY="1033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5AB61D-2BAE-424E-938F-54F32396C4E7}" type="pres">
      <dgm:prSet presAssocID="{C2271EFC-834C-4F57-A9B4-88A01301EF0A}" presName="Child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EC260119-BD86-4E3D-A538-B94F5CCE8772}" type="pres">
      <dgm:prSet presAssocID="{9737A02E-3FA6-46B7-A417-0BD098267069}" presName="sibTrans" presStyleCnt="0"/>
      <dgm:spPr/>
    </dgm:pt>
    <dgm:pt modelId="{B717258B-049E-4074-9166-33E838940B32}" type="pres">
      <dgm:prSet presAssocID="{062DBBD4-C671-4D4A-9B48-825A0E5F7C8A}" presName="composite" presStyleCnt="0"/>
      <dgm:spPr/>
    </dgm:pt>
    <dgm:pt modelId="{ABFBA027-7CAE-4831-B610-547D6BD1125B}" type="pres">
      <dgm:prSet presAssocID="{062DBBD4-C671-4D4A-9B48-825A0E5F7C8A}" presName="bentUpArrow1" presStyleLbl="alignImgPlace1" presStyleIdx="3" presStyleCnt="6"/>
      <dgm:spPr/>
    </dgm:pt>
    <dgm:pt modelId="{AD39DE07-1D6C-4143-9974-50728C0123B2}" type="pres">
      <dgm:prSet presAssocID="{062DBBD4-C671-4D4A-9B48-825A0E5F7C8A}" presName="ParentText" presStyleLbl="node1" presStyleIdx="3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9D2BFF-21C6-4FDD-A661-FBA1A4D087A6}" type="pres">
      <dgm:prSet presAssocID="{062DBBD4-C671-4D4A-9B48-825A0E5F7C8A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C45A38D-F8A8-4B9F-9CCC-4345EAF56CEA}" type="pres">
      <dgm:prSet presAssocID="{AB91FB6C-2446-40A9-B14B-7E3473A19F3A}" presName="sibTrans" presStyleCnt="0"/>
      <dgm:spPr/>
    </dgm:pt>
    <dgm:pt modelId="{CC2CC792-1C83-4DF7-A931-51EAA4635812}" type="pres">
      <dgm:prSet presAssocID="{B93C6DE1-5C15-4F5E-A265-FFA2CB27C62F}" presName="composite" presStyleCnt="0"/>
      <dgm:spPr/>
    </dgm:pt>
    <dgm:pt modelId="{1AB8033F-B84A-4CB9-8F6E-3818EC5B680B}" type="pres">
      <dgm:prSet presAssocID="{B93C6DE1-5C15-4F5E-A265-FFA2CB27C62F}" presName="bentUpArrow1" presStyleLbl="alignImgPlace1" presStyleIdx="4" presStyleCnt="6"/>
      <dgm:spPr/>
    </dgm:pt>
    <dgm:pt modelId="{A040394F-D2F7-4B3F-9216-815B9F42F6A2}" type="pres">
      <dgm:prSet presAssocID="{B93C6DE1-5C15-4F5E-A265-FFA2CB27C62F}" presName="ParentText" presStyleLbl="node1" presStyleIdx="4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5E71E0-F7BD-4EF2-BBBC-0ACC66BDACE6}" type="pres">
      <dgm:prSet presAssocID="{B93C6DE1-5C15-4F5E-A265-FFA2CB27C62F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3DAC4ABC-76D9-4107-93D7-112E434FE969}" type="pres">
      <dgm:prSet presAssocID="{22F24A7E-5AFB-4FBB-A2FD-57BC6FE110F6}" presName="sibTrans" presStyleCnt="0"/>
      <dgm:spPr/>
    </dgm:pt>
    <dgm:pt modelId="{6A31F160-6A60-43E0-BA83-0AC133E99080}" type="pres">
      <dgm:prSet presAssocID="{3B658555-CA6E-4CBF-A8F2-ACC192A2FD94}" presName="composite" presStyleCnt="0"/>
      <dgm:spPr/>
    </dgm:pt>
    <dgm:pt modelId="{0AD826DC-0A41-4BCB-B606-D02C5D4777A3}" type="pres">
      <dgm:prSet presAssocID="{3B658555-CA6E-4CBF-A8F2-ACC192A2FD94}" presName="bentUpArrow1" presStyleLbl="alignImgPlace1" presStyleIdx="5" presStyleCnt="6"/>
      <dgm:spPr/>
    </dgm:pt>
    <dgm:pt modelId="{CCC32DC3-1764-4E18-8AB8-651B999C92CA}" type="pres">
      <dgm:prSet presAssocID="{3B658555-CA6E-4CBF-A8F2-ACC192A2FD94}" presName="ParentText" presStyleLbl="node1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E0FDCB-125E-4D33-9159-FBF67F258D84}" type="pres">
      <dgm:prSet presAssocID="{3B658555-CA6E-4CBF-A8F2-ACC192A2FD94}" presName="ChildText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3559A15D-4BAF-4A92-BA7A-085F4D0E7B70}" type="pres">
      <dgm:prSet presAssocID="{07ACF91D-DBE4-4D89-AD8E-231BE2ABAA64}" presName="sibTrans" presStyleCnt="0"/>
      <dgm:spPr/>
    </dgm:pt>
    <dgm:pt modelId="{3B120036-18FD-456B-AB93-E1E4EDCBC525}" type="pres">
      <dgm:prSet presAssocID="{98ABECC7-7EFF-4505-8525-43A0185C0A37}" presName="composite" presStyleCnt="0"/>
      <dgm:spPr/>
    </dgm:pt>
    <dgm:pt modelId="{5A7DD993-3A2B-4EA1-BC73-52542C866F81}" type="pres">
      <dgm:prSet presAssocID="{98ABECC7-7EFF-4505-8525-43A0185C0A37}" presName="ParentText" presStyleLbl="node1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D0AD0B7-3E72-4E2F-9206-DFC478C70269}" srcId="{29BE94BA-799F-424E-96CD-6FA577B234C7}" destId="{98ABECC7-7EFF-4505-8525-43A0185C0A37}" srcOrd="6" destOrd="0" parTransId="{68034182-C0E3-45FB-BD44-6FF985C903A7}" sibTransId="{FE0B2300-8452-46A7-8DBC-FF30685B1E6A}"/>
    <dgm:cxn modelId="{71B3F553-A43F-42D3-A9B0-9E27C2FA0BC4}" type="presOf" srcId="{C2271EFC-834C-4F57-A9B4-88A01301EF0A}" destId="{C2D97398-635E-4A10-B121-DF98AFC240ED}" srcOrd="0" destOrd="0" presId="urn:microsoft.com/office/officeart/2005/8/layout/StepDownProcess"/>
    <dgm:cxn modelId="{8F8741E9-2D3E-45E5-A228-0B375C92D9A3}" srcId="{29BE94BA-799F-424E-96CD-6FA577B234C7}" destId="{7B5AF316-0AF9-410D-9E89-28BF82DF1781}" srcOrd="0" destOrd="0" parTransId="{D287984F-A948-4936-8A91-89A32DBD75FD}" sibTransId="{F9AA1D35-D97A-4CF5-9B8A-D256F7196AEC}"/>
    <dgm:cxn modelId="{149E32F9-8C08-47EC-BF37-43C8D80E45B2}" type="presOf" srcId="{29BE94BA-799F-424E-96CD-6FA577B234C7}" destId="{9F366F9D-EAE9-416B-BA8F-5556ACC99113}" srcOrd="0" destOrd="0" presId="urn:microsoft.com/office/officeart/2005/8/layout/StepDownProcess"/>
    <dgm:cxn modelId="{62182B6A-8E99-49AD-A2A8-24FAA81D084A}" type="presOf" srcId="{062DBBD4-C671-4D4A-9B48-825A0E5F7C8A}" destId="{AD39DE07-1D6C-4143-9974-50728C0123B2}" srcOrd="0" destOrd="0" presId="urn:microsoft.com/office/officeart/2005/8/layout/StepDownProcess"/>
    <dgm:cxn modelId="{38221A29-FDDB-4E14-830F-E2DB72002B3E}" type="presOf" srcId="{7B5AF316-0AF9-410D-9E89-28BF82DF1781}" destId="{D7ABA399-A222-4C51-929A-6650C8184463}" srcOrd="0" destOrd="0" presId="urn:microsoft.com/office/officeart/2005/8/layout/StepDownProcess"/>
    <dgm:cxn modelId="{9B019120-CBD1-45A5-8168-151E7E0F92E4}" type="presOf" srcId="{98ABECC7-7EFF-4505-8525-43A0185C0A37}" destId="{5A7DD993-3A2B-4EA1-BC73-52542C866F81}" srcOrd="0" destOrd="0" presId="urn:microsoft.com/office/officeart/2005/8/layout/StepDownProcess"/>
    <dgm:cxn modelId="{1E2FEE53-0BEB-4D4F-849C-9874B0E80CC3}" srcId="{29BE94BA-799F-424E-96CD-6FA577B234C7}" destId="{3B658555-CA6E-4CBF-A8F2-ACC192A2FD94}" srcOrd="5" destOrd="0" parTransId="{992A5322-F5D3-4A04-87A4-BFA8B39BA8B6}" sibTransId="{07ACF91D-DBE4-4D89-AD8E-231BE2ABAA64}"/>
    <dgm:cxn modelId="{C28FB7EF-A513-44C3-B806-DE2BEAD1B911}" srcId="{29BE94BA-799F-424E-96CD-6FA577B234C7}" destId="{B93C6DE1-5C15-4F5E-A265-FFA2CB27C62F}" srcOrd="4" destOrd="0" parTransId="{5630AE07-E4FF-4B88-A28D-FA3CB44789DA}" sibTransId="{22F24A7E-5AFB-4FBB-A2FD-57BC6FE110F6}"/>
    <dgm:cxn modelId="{06254DC1-ED89-4AAC-8327-DFB33576338F}" type="presOf" srcId="{B9FEF735-6D27-49DF-A18C-87EB0F1485EF}" destId="{BAE58411-29FF-459A-A8C1-82D2164C25E5}" srcOrd="0" destOrd="0" presId="urn:microsoft.com/office/officeart/2005/8/layout/StepDownProcess"/>
    <dgm:cxn modelId="{1A0D51E2-1B1A-4C12-95C6-AB9243A251DD}" type="presOf" srcId="{B93C6DE1-5C15-4F5E-A265-FFA2CB27C62F}" destId="{A040394F-D2F7-4B3F-9216-815B9F42F6A2}" srcOrd="0" destOrd="0" presId="urn:microsoft.com/office/officeart/2005/8/layout/StepDownProcess"/>
    <dgm:cxn modelId="{5E77312C-E1E0-499A-8F86-8966FFA18A1D}" srcId="{29BE94BA-799F-424E-96CD-6FA577B234C7}" destId="{062DBBD4-C671-4D4A-9B48-825A0E5F7C8A}" srcOrd="3" destOrd="0" parTransId="{7BF28B14-D68A-4ECE-ADE0-3D6D10E1CBC2}" sibTransId="{AB91FB6C-2446-40A9-B14B-7E3473A19F3A}"/>
    <dgm:cxn modelId="{9169631C-84DF-4C24-A702-C7FD56DB1168}" srcId="{29BE94BA-799F-424E-96CD-6FA577B234C7}" destId="{B9FEF735-6D27-49DF-A18C-87EB0F1485EF}" srcOrd="1" destOrd="0" parTransId="{D4FA5C08-E2B3-4753-8D44-2125A7ED2DC3}" sibTransId="{297DD5DD-F4D0-4A9E-9FF4-6BC070673DE8}"/>
    <dgm:cxn modelId="{2EC2C686-F76F-41BF-B002-45A5D99DB48D}" srcId="{29BE94BA-799F-424E-96CD-6FA577B234C7}" destId="{C2271EFC-834C-4F57-A9B4-88A01301EF0A}" srcOrd="2" destOrd="0" parTransId="{9553A72D-1614-44F1-A93B-FC355C4BD711}" sibTransId="{9737A02E-3FA6-46B7-A417-0BD098267069}"/>
    <dgm:cxn modelId="{EC94F25B-1028-44A1-80FC-CC4E02736678}" type="presOf" srcId="{3B658555-CA6E-4CBF-A8F2-ACC192A2FD94}" destId="{CCC32DC3-1764-4E18-8AB8-651B999C92CA}" srcOrd="0" destOrd="0" presId="urn:microsoft.com/office/officeart/2005/8/layout/StepDownProcess"/>
    <dgm:cxn modelId="{7DD099C7-0823-4B11-9EF9-FDA5B6916CC4}" type="presParOf" srcId="{9F366F9D-EAE9-416B-BA8F-5556ACC99113}" destId="{F89F2CAD-2037-4286-9F52-A0E1E4A13A12}" srcOrd="0" destOrd="0" presId="urn:microsoft.com/office/officeart/2005/8/layout/StepDownProcess"/>
    <dgm:cxn modelId="{2119F84F-B1D6-487F-B409-7A2755351CA4}" type="presParOf" srcId="{F89F2CAD-2037-4286-9F52-A0E1E4A13A12}" destId="{530719D1-DA94-45DA-8BBF-AC7DB6914C19}" srcOrd="0" destOrd="0" presId="urn:microsoft.com/office/officeart/2005/8/layout/StepDownProcess"/>
    <dgm:cxn modelId="{AA9B2479-1F3E-4E8A-9B23-0817B6618123}" type="presParOf" srcId="{F89F2CAD-2037-4286-9F52-A0E1E4A13A12}" destId="{D7ABA399-A222-4C51-929A-6650C8184463}" srcOrd="1" destOrd="0" presId="urn:microsoft.com/office/officeart/2005/8/layout/StepDownProcess"/>
    <dgm:cxn modelId="{1B63C68F-52B0-42F0-8FE9-41CEB8583F0E}" type="presParOf" srcId="{F89F2CAD-2037-4286-9F52-A0E1E4A13A12}" destId="{726F1859-EC2C-442B-A500-AEB6BF8D6682}" srcOrd="2" destOrd="0" presId="urn:microsoft.com/office/officeart/2005/8/layout/StepDownProcess"/>
    <dgm:cxn modelId="{7705554B-8B0A-4C93-96DF-66D408F639D6}" type="presParOf" srcId="{9F366F9D-EAE9-416B-BA8F-5556ACC99113}" destId="{F14EC894-CC8E-4522-A7CA-F1BD8E2B5F03}" srcOrd="1" destOrd="0" presId="urn:microsoft.com/office/officeart/2005/8/layout/StepDownProcess"/>
    <dgm:cxn modelId="{79E5DBFB-99BC-40F9-A1D7-3499CD16E77D}" type="presParOf" srcId="{9F366F9D-EAE9-416B-BA8F-5556ACC99113}" destId="{A2B3941D-0EC9-4321-8EBC-8197909EC5CE}" srcOrd="2" destOrd="0" presId="urn:microsoft.com/office/officeart/2005/8/layout/StepDownProcess"/>
    <dgm:cxn modelId="{43E21DA6-BC3A-405B-B26B-6671C2CBA7C2}" type="presParOf" srcId="{A2B3941D-0EC9-4321-8EBC-8197909EC5CE}" destId="{ADD1764E-7279-4FA1-953C-521C8263CA93}" srcOrd="0" destOrd="0" presId="urn:microsoft.com/office/officeart/2005/8/layout/StepDownProcess"/>
    <dgm:cxn modelId="{6762E52A-4814-4239-87DB-1610413AF747}" type="presParOf" srcId="{A2B3941D-0EC9-4321-8EBC-8197909EC5CE}" destId="{BAE58411-29FF-459A-A8C1-82D2164C25E5}" srcOrd="1" destOrd="0" presId="urn:microsoft.com/office/officeart/2005/8/layout/StepDownProcess"/>
    <dgm:cxn modelId="{20045DEE-97C9-4454-8932-A75F2C4E0B4B}" type="presParOf" srcId="{A2B3941D-0EC9-4321-8EBC-8197909EC5CE}" destId="{7AF6BA94-32BC-4440-8DD0-0281218B2FA6}" srcOrd="2" destOrd="0" presId="urn:microsoft.com/office/officeart/2005/8/layout/StepDownProcess"/>
    <dgm:cxn modelId="{5C7D849A-DDB7-4D59-B4F6-07D6C16240C4}" type="presParOf" srcId="{9F366F9D-EAE9-416B-BA8F-5556ACC99113}" destId="{56047716-17CE-4DB4-9AD3-C65153EB76F2}" srcOrd="3" destOrd="0" presId="urn:microsoft.com/office/officeart/2005/8/layout/StepDownProcess"/>
    <dgm:cxn modelId="{62000540-2B5C-4238-8BF4-9351AB1216D1}" type="presParOf" srcId="{9F366F9D-EAE9-416B-BA8F-5556ACC99113}" destId="{4B3A4091-2EA2-4353-B35D-DD3FDF48BD07}" srcOrd="4" destOrd="0" presId="urn:microsoft.com/office/officeart/2005/8/layout/StepDownProcess"/>
    <dgm:cxn modelId="{4FDDCCD2-55B3-4163-A983-19459E2E931D}" type="presParOf" srcId="{4B3A4091-2EA2-4353-B35D-DD3FDF48BD07}" destId="{97354975-3DCC-497D-8159-FFC6F913417E}" srcOrd="0" destOrd="0" presId="urn:microsoft.com/office/officeart/2005/8/layout/StepDownProcess"/>
    <dgm:cxn modelId="{4811658F-7053-4BB8-97DD-5649B07FA12A}" type="presParOf" srcId="{4B3A4091-2EA2-4353-B35D-DD3FDF48BD07}" destId="{C2D97398-635E-4A10-B121-DF98AFC240ED}" srcOrd="1" destOrd="0" presId="urn:microsoft.com/office/officeart/2005/8/layout/StepDownProcess"/>
    <dgm:cxn modelId="{4405E297-A0E0-4016-B7B8-08069529BC8B}" type="presParOf" srcId="{4B3A4091-2EA2-4353-B35D-DD3FDF48BD07}" destId="{075AB61D-2BAE-424E-938F-54F32396C4E7}" srcOrd="2" destOrd="0" presId="urn:microsoft.com/office/officeart/2005/8/layout/StepDownProcess"/>
    <dgm:cxn modelId="{2BEAE735-9690-404B-8ACD-4ED34201E041}" type="presParOf" srcId="{9F366F9D-EAE9-416B-BA8F-5556ACC99113}" destId="{EC260119-BD86-4E3D-A538-B94F5CCE8772}" srcOrd="5" destOrd="0" presId="urn:microsoft.com/office/officeart/2005/8/layout/StepDownProcess"/>
    <dgm:cxn modelId="{FA23BF6E-6C50-4BC0-8D76-A6720CB4A660}" type="presParOf" srcId="{9F366F9D-EAE9-416B-BA8F-5556ACC99113}" destId="{B717258B-049E-4074-9166-33E838940B32}" srcOrd="6" destOrd="0" presId="urn:microsoft.com/office/officeart/2005/8/layout/StepDownProcess"/>
    <dgm:cxn modelId="{5CE40377-A351-45AB-B653-CBFA5C1B175C}" type="presParOf" srcId="{B717258B-049E-4074-9166-33E838940B32}" destId="{ABFBA027-7CAE-4831-B610-547D6BD1125B}" srcOrd="0" destOrd="0" presId="urn:microsoft.com/office/officeart/2005/8/layout/StepDownProcess"/>
    <dgm:cxn modelId="{32603286-3E57-43B9-A893-21D082A6FF95}" type="presParOf" srcId="{B717258B-049E-4074-9166-33E838940B32}" destId="{AD39DE07-1D6C-4143-9974-50728C0123B2}" srcOrd="1" destOrd="0" presId="urn:microsoft.com/office/officeart/2005/8/layout/StepDownProcess"/>
    <dgm:cxn modelId="{2B614371-E76D-45EE-81ED-F69950696EFE}" type="presParOf" srcId="{B717258B-049E-4074-9166-33E838940B32}" destId="{D89D2BFF-21C6-4FDD-A661-FBA1A4D087A6}" srcOrd="2" destOrd="0" presId="urn:microsoft.com/office/officeart/2005/8/layout/StepDownProcess"/>
    <dgm:cxn modelId="{B54C5789-92BC-4D9F-8325-4A6AC3CE3687}" type="presParOf" srcId="{9F366F9D-EAE9-416B-BA8F-5556ACC99113}" destId="{1C45A38D-F8A8-4B9F-9CCC-4345EAF56CEA}" srcOrd="7" destOrd="0" presId="urn:microsoft.com/office/officeart/2005/8/layout/StepDownProcess"/>
    <dgm:cxn modelId="{458A6F6B-DE42-488B-B8AA-F6DE387A4330}" type="presParOf" srcId="{9F366F9D-EAE9-416B-BA8F-5556ACC99113}" destId="{CC2CC792-1C83-4DF7-A931-51EAA4635812}" srcOrd="8" destOrd="0" presId="urn:microsoft.com/office/officeart/2005/8/layout/StepDownProcess"/>
    <dgm:cxn modelId="{D8C3E219-42CD-45EE-9633-80572F30C240}" type="presParOf" srcId="{CC2CC792-1C83-4DF7-A931-51EAA4635812}" destId="{1AB8033F-B84A-4CB9-8F6E-3818EC5B680B}" srcOrd="0" destOrd="0" presId="urn:microsoft.com/office/officeart/2005/8/layout/StepDownProcess"/>
    <dgm:cxn modelId="{C2F09E09-92A6-4FE1-AE97-9AFDE273A117}" type="presParOf" srcId="{CC2CC792-1C83-4DF7-A931-51EAA4635812}" destId="{A040394F-D2F7-4B3F-9216-815B9F42F6A2}" srcOrd="1" destOrd="0" presId="urn:microsoft.com/office/officeart/2005/8/layout/StepDownProcess"/>
    <dgm:cxn modelId="{D5F18233-1C55-4686-B959-82420F697760}" type="presParOf" srcId="{CC2CC792-1C83-4DF7-A931-51EAA4635812}" destId="{C95E71E0-F7BD-4EF2-BBBC-0ACC66BDACE6}" srcOrd="2" destOrd="0" presId="urn:microsoft.com/office/officeart/2005/8/layout/StepDownProcess"/>
    <dgm:cxn modelId="{BDE292E4-77C2-4531-A653-9502CF7FE5F6}" type="presParOf" srcId="{9F366F9D-EAE9-416B-BA8F-5556ACC99113}" destId="{3DAC4ABC-76D9-4107-93D7-112E434FE969}" srcOrd="9" destOrd="0" presId="urn:microsoft.com/office/officeart/2005/8/layout/StepDownProcess"/>
    <dgm:cxn modelId="{EA851652-5B9D-4FA7-8A14-F4C2F72EA81E}" type="presParOf" srcId="{9F366F9D-EAE9-416B-BA8F-5556ACC99113}" destId="{6A31F160-6A60-43E0-BA83-0AC133E99080}" srcOrd="10" destOrd="0" presId="urn:microsoft.com/office/officeart/2005/8/layout/StepDownProcess"/>
    <dgm:cxn modelId="{F31D22DB-07F3-4335-A417-1443939BE3D5}" type="presParOf" srcId="{6A31F160-6A60-43E0-BA83-0AC133E99080}" destId="{0AD826DC-0A41-4BCB-B606-D02C5D4777A3}" srcOrd="0" destOrd="0" presId="urn:microsoft.com/office/officeart/2005/8/layout/StepDownProcess"/>
    <dgm:cxn modelId="{2273C26A-3BBA-4365-AA10-F87BA7514542}" type="presParOf" srcId="{6A31F160-6A60-43E0-BA83-0AC133E99080}" destId="{CCC32DC3-1764-4E18-8AB8-651B999C92CA}" srcOrd="1" destOrd="0" presId="urn:microsoft.com/office/officeart/2005/8/layout/StepDownProcess"/>
    <dgm:cxn modelId="{306FACE5-40B9-43CE-AE6F-ECAF6FF7B859}" type="presParOf" srcId="{6A31F160-6A60-43E0-BA83-0AC133E99080}" destId="{6BE0FDCB-125E-4D33-9159-FBF67F258D84}" srcOrd="2" destOrd="0" presId="urn:microsoft.com/office/officeart/2005/8/layout/StepDownProcess"/>
    <dgm:cxn modelId="{2D9AE1B7-B1DF-4370-8EBB-2278860F48C6}" type="presParOf" srcId="{9F366F9D-EAE9-416B-BA8F-5556ACC99113}" destId="{3559A15D-4BAF-4A92-BA7A-085F4D0E7B70}" srcOrd="11" destOrd="0" presId="urn:microsoft.com/office/officeart/2005/8/layout/StepDownProcess"/>
    <dgm:cxn modelId="{CD0A6804-BB87-45AE-80CC-92C196BFCE80}" type="presParOf" srcId="{9F366F9D-EAE9-416B-BA8F-5556ACC99113}" destId="{3B120036-18FD-456B-AB93-E1E4EDCBC525}" srcOrd="12" destOrd="0" presId="urn:microsoft.com/office/officeart/2005/8/layout/StepDownProcess"/>
    <dgm:cxn modelId="{3D96590A-ECE5-468A-85B7-6759C3FE8EF4}" type="presParOf" srcId="{3B120036-18FD-456B-AB93-E1E4EDCBC525}" destId="{5A7DD993-3A2B-4EA1-BC73-52542C866F8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81C9-97EB-4ADC-A4EA-3FADF36164B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DB17E5F-E277-40B0-939F-EE03929A8745}">
      <dgm:prSet phldrT="[Texto]"/>
      <dgm:spPr/>
      <dgm:t>
        <a:bodyPr/>
        <a:lstStyle/>
        <a:p>
          <a:r>
            <a:rPr lang="es-MX" dirty="0" smtClean="0"/>
            <a:t>Objetivo de la actividad </a:t>
          </a:r>
          <a:endParaRPr lang="es-MX" dirty="0"/>
        </a:p>
      </dgm:t>
    </dgm:pt>
    <dgm:pt modelId="{E6FBB85F-77D4-46E0-81F0-95BEAC68CC8E}" type="parTrans" cxnId="{30FD4190-FF00-4D4F-A1C8-E3E8E9785D4F}">
      <dgm:prSet/>
      <dgm:spPr/>
      <dgm:t>
        <a:bodyPr/>
        <a:lstStyle/>
        <a:p>
          <a:endParaRPr lang="es-MX"/>
        </a:p>
      </dgm:t>
    </dgm:pt>
    <dgm:pt modelId="{88F1E856-87AA-445C-8472-8F5A6A262A68}" type="sibTrans" cxnId="{30FD4190-FF00-4D4F-A1C8-E3E8E9785D4F}">
      <dgm:prSet/>
      <dgm:spPr/>
      <dgm:t>
        <a:bodyPr/>
        <a:lstStyle/>
        <a:p>
          <a:endParaRPr lang="es-MX"/>
        </a:p>
      </dgm:t>
    </dgm:pt>
    <dgm:pt modelId="{9671B92D-FAFF-4440-BA9E-C119C0DE84A6}">
      <dgm:prSet phldrT="[Texto]"/>
      <dgm:spPr/>
      <dgm:t>
        <a:bodyPr/>
        <a:lstStyle/>
        <a:p>
          <a:r>
            <a:rPr lang="es-MX" dirty="0" smtClean="0"/>
            <a:t>Introducción</a:t>
          </a:r>
          <a:endParaRPr lang="es-MX" dirty="0"/>
        </a:p>
      </dgm:t>
    </dgm:pt>
    <dgm:pt modelId="{39AD6822-46A1-40F8-824F-7B5843EA13D3}" type="parTrans" cxnId="{4820CC32-ACD3-4EBC-B0F8-9B4214734316}">
      <dgm:prSet/>
      <dgm:spPr/>
      <dgm:t>
        <a:bodyPr/>
        <a:lstStyle/>
        <a:p>
          <a:endParaRPr lang="es-MX"/>
        </a:p>
      </dgm:t>
    </dgm:pt>
    <dgm:pt modelId="{3D424FC3-6EEB-4660-80EC-81AC8375EBE4}" type="sibTrans" cxnId="{4820CC32-ACD3-4EBC-B0F8-9B4214734316}">
      <dgm:prSet/>
      <dgm:spPr/>
      <dgm:t>
        <a:bodyPr/>
        <a:lstStyle/>
        <a:p>
          <a:endParaRPr lang="es-MX"/>
        </a:p>
      </dgm:t>
    </dgm:pt>
    <dgm:pt modelId="{F2767CB2-4F0B-489B-90D9-1A7CDB5B0AD4}">
      <dgm:prSet phldrT="[Texto]"/>
      <dgm:spPr/>
      <dgm:t>
        <a:bodyPr/>
        <a:lstStyle/>
        <a:p>
          <a:r>
            <a:rPr lang="es-MX" dirty="0" smtClean="0"/>
            <a:t>Desarrollo</a:t>
          </a:r>
          <a:endParaRPr lang="es-MX" dirty="0"/>
        </a:p>
      </dgm:t>
    </dgm:pt>
    <dgm:pt modelId="{40005E11-8DD6-4A50-836B-D56C2C0786D3}" type="parTrans" cxnId="{B56A428B-94AE-4CC2-8670-8D471516EDEA}">
      <dgm:prSet/>
      <dgm:spPr/>
      <dgm:t>
        <a:bodyPr/>
        <a:lstStyle/>
        <a:p>
          <a:endParaRPr lang="es-MX"/>
        </a:p>
      </dgm:t>
    </dgm:pt>
    <dgm:pt modelId="{EDF8EC54-A114-45A9-B059-FFD95119E01F}" type="sibTrans" cxnId="{B56A428B-94AE-4CC2-8670-8D471516EDEA}">
      <dgm:prSet/>
      <dgm:spPr/>
      <dgm:t>
        <a:bodyPr/>
        <a:lstStyle/>
        <a:p>
          <a:endParaRPr lang="es-MX"/>
        </a:p>
      </dgm:t>
    </dgm:pt>
    <dgm:pt modelId="{EA555C2C-6FA7-4B31-9315-10F7F59C63A9}">
      <dgm:prSet phldrT="[Texto]"/>
      <dgm:spPr/>
      <dgm:t>
        <a:bodyPr/>
        <a:lstStyle/>
        <a:p>
          <a:r>
            <a:rPr lang="es-MX" dirty="0" smtClean="0"/>
            <a:t>Pregunta en Foro</a:t>
          </a:r>
          <a:endParaRPr lang="es-MX" dirty="0"/>
        </a:p>
      </dgm:t>
    </dgm:pt>
    <dgm:pt modelId="{00712743-8F6E-4ED1-A74C-82490C61206D}" type="parTrans" cxnId="{761B261C-B61D-4D6E-B852-CDE738D6A096}">
      <dgm:prSet/>
      <dgm:spPr/>
      <dgm:t>
        <a:bodyPr/>
        <a:lstStyle/>
        <a:p>
          <a:endParaRPr lang="es-MX"/>
        </a:p>
      </dgm:t>
    </dgm:pt>
    <dgm:pt modelId="{F33FDFDA-7188-4F3D-980B-FB9BDDA4ADE2}" type="sibTrans" cxnId="{761B261C-B61D-4D6E-B852-CDE738D6A096}">
      <dgm:prSet/>
      <dgm:spPr/>
      <dgm:t>
        <a:bodyPr/>
        <a:lstStyle/>
        <a:p>
          <a:endParaRPr lang="es-MX"/>
        </a:p>
      </dgm:t>
    </dgm:pt>
    <dgm:pt modelId="{63FAD4B0-D9D8-4DE8-B1D9-A35744EC46B7}">
      <dgm:prSet phldrT="[Texto]"/>
      <dgm:spPr/>
      <dgm:t>
        <a:bodyPr/>
        <a:lstStyle/>
        <a:p>
          <a:r>
            <a:rPr lang="es-MX" dirty="0" smtClean="0"/>
            <a:t>Evaluación</a:t>
          </a:r>
          <a:endParaRPr lang="es-MX" dirty="0"/>
        </a:p>
      </dgm:t>
    </dgm:pt>
    <dgm:pt modelId="{8593CE0F-8B4D-4401-85D7-950CB41633D9}" type="parTrans" cxnId="{60E0241A-FF47-46B2-8A48-BE128CDE388A}">
      <dgm:prSet/>
      <dgm:spPr/>
      <dgm:t>
        <a:bodyPr/>
        <a:lstStyle/>
        <a:p>
          <a:endParaRPr lang="es-MX"/>
        </a:p>
      </dgm:t>
    </dgm:pt>
    <dgm:pt modelId="{5F8EBE61-B32F-4F27-AE85-5A7005F53CC8}" type="sibTrans" cxnId="{60E0241A-FF47-46B2-8A48-BE128CDE388A}">
      <dgm:prSet/>
      <dgm:spPr/>
      <dgm:t>
        <a:bodyPr/>
        <a:lstStyle/>
        <a:p>
          <a:endParaRPr lang="es-MX"/>
        </a:p>
      </dgm:t>
    </dgm:pt>
    <dgm:pt modelId="{1FDCA13E-EBDB-4BE1-B0B4-7D628CC1FD90}">
      <dgm:prSet/>
      <dgm:spPr/>
      <dgm:t>
        <a:bodyPr/>
        <a:lstStyle/>
        <a:p>
          <a:r>
            <a:rPr lang="es-MX" dirty="0" smtClean="0"/>
            <a:t>Cierre</a:t>
          </a:r>
          <a:endParaRPr lang="es-MX" dirty="0"/>
        </a:p>
      </dgm:t>
    </dgm:pt>
    <dgm:pt modelId="{E8751420-8534-4ED6-A6BB-E10C8D0BEF14}" type="parTrans" cxnId="{8DC22987-26AB-4BDE-A6D7-AACAB973D18C}">
      <dgm:prSet/>
      <dgm:spPr/>
      <dgm:t>
        <a:bodyPr/>
        <a:lstStyle/>
        <a:p>
          <a:endParaRPr lang="es-MX"/>
        </a:p>
      </dgm:t>
    </dgm:pt>
    <dgm:pt modelId="{B3E91D21-F6F7-4627-8965-EDAE5BB21BA0}" type="sibTrans" cxnId="{8DC22987-26AB-4BDE-A6D7-AACAB973D18C}">
      <dgm:prSet/>
      <dgm:spPr/>
      <dgm:t>
        <a:bodyPr/>
        <a:lstStyle/>
        <a:p>
          <a:endParaRPr lang="es-MX"/>
        </a:p>
      </dgm:t>
    </dgm:pt>
    <dgm:pt modelId="{93F322E1-964F-431A-AA5F-6BEB1B32EBAB}">
      <dgm:prSet/>
      <dgm:spPr/>
      <dgm:t>
        <a:bodyPr/>
        <a:lstStyle/>
        <a:p>
          <a:r>
            <a:rPr lang="es-MX" dirty="0" smtClean="0"/>
            <a:t>Material de Apoyo</a:t>
          </a:r>
          <a:endParaRPr lang="es-MX" dirty="0"/>
        </a:p>
      </dgm:t>
    </dgm:pt>
    <dgm:pt modelId="{644CFF73-42D3-4112-8BA7-FD7AAAFB45AE}" type="parTrans" cxnId="{270D4DD4-CB9E-4DBF-B734-081A442F6B13}">
      <dgm:prSet/>
      <dgm:spPr/>
      <dgm:t>
        <a:bodyPr/>
        <a:lstStyle/>
        <a:p>
          <a:endParaRPr lang="es-MX"/>
        </a:p>
      </dgm:t>
    </dgm:pt>
    <dgm:pt modelId="{7B677290-5CE9-49C8-80BE-FE2E46179AEB}" type="sibTrans" cxnId="{270D4DD4-CB9E-4DBF-B734-081A442F6B13}">
      <dgm:prSet/>
      <dgm:spPr/>
      <dgm:t>
        <a:bodyPr/>
        <a:lstStyle/>
        <a:p>
          <a:endParaRPr lang="es-MX"/>
        </a:p>
      </dgm:t>
    </dgm:pt>
    <dgm:pt modelId="{C635AEEC-5D2A-4F5C-A8EA-BB9F08865316}">
      <dgm:prSet/>
      <dgm:spPr/>
      <dgm:t>
        <a:bodyPr/>
        <a:lstStyle/>
        <a:p>
          <a:r>
            <a:rPr lang="es-MX" dirty="0" smtClean="0"/>
            <a:t>Tarea</a:t>
          </a:r>
          <a:endParaRPr lang="es-MX" dirty="0"/>
        </a:p>
      </dgm:t>
    </dgm:pt>
    <dgm:pt modelId="{FC7663C9-D660-48D1-9274-2947E17E03C2}" type="parTrans" cxnId="{415EE155-8B31-4946-B6A0-849E1B688225}">
      <dgm:prSet/>
      <dgm:spPr/>
      <dgm:t>
        <a:bodyPr/>
        <a:lstStyle/>
        <a:p>
          <a:endParaRPr lang="es-MX"/>
        </a:p>
      </dgm:t>
    </dgm:pt>
    <dgm:pt modelId="{24C1D231-D6F9-4C10-A37A-8A1DC76DEC93}" type="sibTrans" cxnId="{415EE155-8B31-4946-B6A0-849E1B688225}">
      <dgm:prSet/>
      <dgm:spPr/>
      <dgm:t>
        <a:bodyPr/>
        <a:lstStyle/>
        <a:p>
          <a:endParaRPr lang="es-MX"/>
        </a:p>
      </dgm:t>
    </dgm:pt>
    <dgm:pt modelId="{D59E518F-4133-4C50-A064-0732682349AF}" type="pres">
      <dgm:prSet presAssocID="{BAC181C9-97EB-4ADC-A4EA-3FADF36164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BB2AAF-0BA0-4D72-92B0-D5660B02EBBC}" type="pres">
      <dgm:prSet presAssocID="{1DB17E5F-E277-40B0-939F-EE03929A8745}" presName="node" presStyleLbl="node1" presStyleIdx="0" presStyleCnt="8" custScaleX="1570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835EE8-D0C8-490D-9A05-5476B60439F6}" type="pres">
      <dgm:prSet presAssocID="{1DB17E5F-E277-40B0-939F-EE03929A8745}" presName="spNode" presStyleCnt="0"/>
      <dgm:spPr/>
    </dgm:pt>
    <dgm:pt modelId="{6468DF2D-B5CB-4478-967A-74F400890A3F}" type="pres">
      <dgm:prSet presAssocID="{88F1E856-87AA-445C-8472-8F5A6A262A68}" presName="sibTrans" presStyleLbl="sibTrans1D1" presStyleIdx="0" presStyleCnt="8"/>
      <dgm:spPr/>
      <dgm:t>
        <a:bodyPr/>
        <a:lstStyle/>
        <a:p>
          <a:endParaRPr lang="es-ES"/>
        </a:p>
      </dgm:t>
    </dgm:pt>
    <dgm:pt modelId="{BDD377A0-D2DF-41D0-AE21-E5FA032E30F7}" type="pres">
      <dgm:prSet presAssocID="{9671B92D-FAFF-4440-BA9E-C119C0DE84A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D819DB-BD6E-4ED4-8B75-7F3C0861714E}" type="pres">
      <dgm:prSet presAssocID="{9671B92D-FAFF-4440-BA9E-C119C0DE84A6}" presName="spNode" presStyleCnt="0"/>
      <dgm:spPr/>
    </dgm:pt>
    <dgm:pt modelId="{2D69AC88-6CE3-4EB8-8D78-6792A8E3ADC1}" type="pres">
      <dgm:prSet presAssocID="{3D424FC3-6EEB-4660-80EC-81AC8375EBE4}" presName="sibTrans" presStyleLbl="sibTrans1D1" presStyleIdx="1" presStyleCnt="8"/>
      <dgm:spPr/>
      <dgm:t>
        <a:bodyPr/>
        <a:lstStyle/>
        <a:p>
          <a:endParaRPr lang="es-ES"/>
        </a:p>
      </dgm:t>
    </dgm:pt>
    <dgm:pt modelId="{A5A28911-30D2-4C1D-8321-A550D20D35D9}" type="pres">
      <dgm:prSet presAssocID="{F2767CB2-4F0B-489B-90D9-1A7CDB5B0AD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04BBC1-B98F-4E0C-A7D6-BF4682620041}" type="pres">
      <dgm:prSet presAssocID="{F2767CB2-4F0B-489B-90D9-1A7CDB5B0AD4}" presName="spNode" presStyleCnt="0"/>
      <dgm:spPr/>
    </dgm:pt>
    <dgm:pt modelId="{40829E8F-F905-4B14-875E-C2445CB483D2}" type="pres">
      <dgm:prSet presAssocID="{EDF8EC54-A114-45A9-B059-FFD95119E01F}" presName="sibTrans" presStyleLbl="sibTrans1D1" presStyleIdx="2" presStyleCnt="8"/>
      <dgm:spPr/>
      <dgm:t>
        <a:bodyPr/>
        <a:lstStyle/>
        <a:p>
          <a:endParaRPr lang="es-ES"/>
        </a:p>
      </dgm:t>
    </dgm:pt>
    <dgm:pt modelId="{DB593881-5A93-4CF3-9AF8-0E278D0D3F4C}" type="pres">
      <dgm:prSet presAssocID="{1FDCA13E-EBDB-4BE1-B0B4-7D628CC1FD9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9A065E-4FF4-481C-8BBA-81AAFF0DBA72}" type="pres">
      <dgm:prSet presAssocID="{1FDCA13E-EBDB-4BE1-B0B4-7D628CC1FD90}" presName="spNode" presStyleCnt="0"/>
      <dgm:spPr/>
    </dgm:pt>
    <dgm:pt modelId="{26EC784B-052B-49CE-9E37-8C69FD075B35}" type="pres">
      <dgm:prSet presAssocID="{B3E91D21-F6F7-4627-8965-EDAE5BB21BA0}" presName="sibTrans" presStyleLbl="sibTrans1D1" presStyleIdx="3" presStyleCnt="8"/>
      <dgm:spPr/>
      <dgm:t>
        <a:bodyPr/>
        <a:lstStyle/>
        <a:p>
          <a:endParaRPr lang="es-ES"/>
        </a:p>
      </dgm:t>
    </dgm:pt>
    <dgm:pt modelId="{5F5464D9-ACFD-4132-ACE7-B6698D27BF4D}" type="pres">
      <dgm:prSet presAssocID="{93F322E1-964F-431A-AA5F-6BEB1B32EBA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B13707-EAA8-4844-AAAB-83D45B2F3849}" type="pres">
      <dgm:prSet presAssocID="{93F322E1-964F-431A-AA5F-6BEB1B32EBAB}" presName="spNode" presStyleCnt="0"/>
      <dgm:spPr/>
    </dgm:pt>
    <dgm:pt modelId="{87011874-5883-455E-9AF1-C02F39C8050F}" type="pres">
      <dgm:prSet presAssocID="{7B677290-5CE9-49C8-80BE-FE2E46179AEB}" presName="sibTrans" presStyleLbl="sibTrans1D1" presStyleIdx="4" presStyleCnt="8"/>
      <dgm:spPr/>
      <dgm:t>
        <a:bodyPr/>
        <a:lstStyle/>
        <a:p>
          <a:endParaRPr lang="es-ES"/>
        </a:p>
      </dgm:t>
    </dgm:pt>
    <dgm:pt modelId="{3A0ED854-2A06-457F-840E-2C60AFD71BEA}" type="pres">
      <dgm:prSet presAssocID="{C635AEEC-5D2A-4F5C-A8EA-BB9F0886531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4C6991-8B14-4BAF-B798-56D3A9322A01}" type="pres">
      <dgm:prSet presAssocID="{C635AEEC-5D2A-4F5C-A8EA-BB9F08865316}" presName="spNode" presStyleCnt="0"/>
      <dgm:spPr/>
    </dgm:pt>
    <dgm:pt modelId="{FED41E3C-3989-43C9-8B79-B57B195D9B7C}" type="pres">
      <dgm:prSet presAssocID="{24C1D231-D6F9-4C10-A37A-8A1DC76DEC93}" presName="sibTrans" presStyleLbl="sibTrans1D1" presStyleIdx="5" presStyleCnt="8"/>
      <dgm:spPr/>
      <dgm:t>
        <a:bodyPr/>
        <a:lstStyle/>
        <a:p>
          <a:endParaRPr lang="es-ES"/>
        </a:p>
      </dgm:t>
    </dgm:pt>
    <dgm:pt modelId="{14B3E0F7-A35A-436C-ADE7-59B5D4EC6E01}" type="pres">
      <dgm:prSet presAssocID="{EA555C2C-6FA7-4B31-9315-10F7F59C63A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207790-5452-4170-813A-20CFD9EBCAE9}" type="pres">
      <dgm:prSet presAssocID="{EA555C2C-6FA7-4B31-9315-10F7F59C63A9}" presName="spNode" presStyleCnt="0"/>
      <dgm:spPr/>
    </dgm:pt>
    <dgm:pt modelId="{F39164A8-25B0-4F68-92AD-8801BC2D789B}" type="pres">
      <dgm:prSet presAssocID="{F33FDFDA-7188-4F3D-980B-FB9BDDA4ADE2}" presName="sibTrans" presStyleLbl="sibTrans1D1" presStyleIdx="6" presStyleCnt="8"/>
      <dgm:spPr/>
      <dgm:t>
        <a:bodyPr/>
        <a:lstStyle/>
        <a:p>
          <a:endParaRPr lang="es-ES"/>
        </a:p>
      </dgm:t>
    </dgm:pt>
    <dgm:pt modelId="{BE92BF1F-31FD-408D-A9F6-5C0AD8BF6522}" type="pres">
      <dgm:prSet presAssocID="{63FAD4B0-D9D8-4DE8-B1D9-A35744EC46B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9A52A5-0317-40B5-9729-FC7E1EDB0FE1}" type="pres">
      <dgm:prSet presAssocID="{63FAD4B0-D9D8-4DE8-B1D9-A35744EC46B7}" presName="spNode" presStyleCnt="0"/>
      <dgm:spPr/>
    </dgm:pt>
    <dgm:pt modelId="{E67B07BC-DB47-4EF2-B4B3-E3C758C99B13}" type="pres">
      <dgm:prSet presAssocID="{5F8EBE61-B32F-4F27-AE85-5A7005F53CC8}" presName="sibTrans" presStyleLbl="sibTrans1D1" presStyleIdx="7" presStyleCnt="8"/>
      <dgm:spPr/>
      <dgm:t>
        <a:bodyPr/>
        <a:lstStyle/>
        <a:p>
          <a:endParaRPr lang="es-ES"/>
        </a:p>
      </dgm:t>
    </dgm:pt>
  </dgm:ptLst>
  <dgm:cxnLst>
    <dgm:cxn modelId="{D8DF2944-DD7F-49B5-B529-0F379BEA2FEB}" type="presOf" srcId="{C635AEEC-5D2A-4F5C-A8EA-BB9F08865316}" destId="{3A0ED854-2A06-457F-840E-2C60AFD71BEA}" srcOrd="0" destOrd="0" presId="urn:microsoft.com/office/officeart/2005/8/layout/cycle5"/>
    <dgm:cxn modelId="{205ECC61-8B4C-4611-BB9F-FF673C768623}" type="presOf" srcId="{93F322E1-964F-431A-AA5F-6BEB1B32EBAB}" destId="{5F5464D9-ACFD-4132-ACE7-B6698D27BF4D}" srcOrd="0" destOrd="0" presId="urn:microsoft.com/office/officeart/2005/8/layout/cycle5"/>
    <dgm:cxn modelId="{8DC22987-26AB-4BDE-A6D7-AACAB973D18C}" srcId="{BAC181C9-97EB-4ADC-A4EA-3FADF36164BB}" destId="{1FDCA13E-EBDB-4BE1-B0B4-7D628CC1FD90}" srcOrd="3" destOrd="0" parTransId="{E8751420-8534-4ED6-A6BB-E10C8D0BEF14}" sibTransId="{B3E91D21-F6F7-4627-8965-EDAE5BB21BA0}"/>
    <dgm:cxn modelId="{30FD4190-FF00-4D4F-A1C8-E3E8E9785D4F}" srcId="{BAC181C9-97EB-4ADC-A4EA-3FADF36164BB}" destId="{1DB17E5F-E277-40B0-939F-EE03929A8745}" srcOrd="0" destOrd="0" parTransId="{E6FBB85F-77D4-46E0-81F0-95BEAC68CC8E}" sibTransId="{88F1E856-87AA-445C-8472-8F5A6A262A68}"/>
    <dgm:cxn modelId="{2DE3E1C1-465E-4F07-BD8E-3692E72DD252}" type="presOf" srcId="{BAC181C9-97EB-4ADC-A4EA-3FADF36164BB}" destId="{D59E518F-4133-4C50-A064-0732682349AF}" srcOrd="0" destOrd="0" presId="urn:microsoft.com/office/officeart/2005/8/layout/cycle5"/>
    <dgm:cxn modelId="{60E0241A-FF47-46B2-8A48-BE128CDE388A}" srcId="{BAC181C9-97EB-4ADC-A4EA-3FADF36164BB}" destId="{63FAD4B0-D9D8-4DE8-B1D9-A35744EC46B7}" srcOrd="7" destOrd="0" parTransId="{8593CE0F-8B4D-4401-85D7-950CB41633D9}" sibTransId="{5F8EBE61-B32F-4F27-AE85-5A7005F53CC8}"/>
    <dgm:cxn modelId="{32533997-AC54-449D-96C5-C84837257A82}" type="presOf" srcId="{5F8EBE61-B32F-4F27-AE85-5A7005F53CC8}" destId="{E67B07BC-DB47-4EF2-B4B3-E3C758C99B13}" srcOrd="0" destOrd="0" presId="urn:microsoft.com/office/officeart/2005/8/layout/cycle5"/>
    <dgm:cxn modelId="{F7F9B426-DDEB-4F46-BFEA-B9D73241CEA7}" type="presOf" srcId="{63FAD4B0-D9D8-4DE8-B1D9-A35744EC46B7}" destId="{BE92BF1F-31FD-408D-A9F6-5C0AD8BF6522}" srcOrd="0" destOrd="0" presId="urn:microsoft.com/office/officeart/2005/8/layout/cycle5"/>
    <dgm:cxn modelId="{761B261C-B61D-4D6E-B852-CDE738D6A096}" srcId="{BAC181C9-97EB-4ADC-A4EA-3FADF36164BB}" destId="{EA555C2C-6FA7-4B31-9315-10F7F59C63A9}" srcOrd="6" destOrd="0" parTransId="{00712743-8F6E-4ED1-A74C-82490C61206D}" sibTransId="{F33FDFDA-7188-4F3D-980B-FB9BDDA4ADE2}"/>
    <dgm:cxn modelId="{49896717-A363-416F-8A78-A6971BE733D8}" type="presOf" srcId="{B3E91D21-F6F7-4627-8965-EDAE5BB21BA0}" destId="{26EC784B-052B-49CE-9E37-8C69FD075B35}" srcOrd="0" destOrd="0" presId="urn:microsoft.com/office/officeart/2005/8/layout/cycle5"/>
    <dgm:cxn modelId="{0A4D9A87-A58E-4504-B6E5-EB2C2BF2F8AE}" type="presOf" srcId="{24C1D231-D6F9-4C10-A37A-8A1DC76DEC93}" destId="{FED41E3C-3989-43C9-8B79-B57B195D9B7C}" srcOrd="0" destOrd="0" presId="urn:microsoft.com/office/officeart/2005/8/layout/cycle5"/>
    <dgm:cxn modelId="{39D6E3AB-0E1F-41C6-916A-6940345CA31C}" type="presOf" srcId="{EA555C2C-6FA7-4B31-9315-10F7F59C63A9}" destId="{14B3E0F7-A35A-436C-ADE7-59B5D4EC6E01}" srcOrd="0" destOrd="0" presId="urn:microsoft.com/office/officeart/2005/8/layout/cycle5"/>
    <dgm:cxn modelId="{67AB4916-0B04-4071-8A21-DD1BA225B5F8}" type="presOf" srcId="{F33FDFDA-7188-4F3D-980B-FB9BDDA4ADE2}" destId="{F39164A8-25B0-4F68-92AD-8801BC2D789B}" srcOrd="0" destOrd="0" presId="urn:microsoft.com/office/officeart/2005/8/layout/cycle5"/>
    <dgm:cxn modelId="{415EE155-8B31-4946-B6A0-849E1B688225}" srcId="{BAC181C9-97EB-4ADC-A4EA-3FADF36164BB}" destId="{C635AEEC-5D2A-4F5C-A8EA-BB9F08865316}" srcOrd="5" destOrd="0" parTransId="{FC7663C9-D660-48D1-9274-2947E17E03C2}" sibTransId="{24C1D231-D6F9-4C10-A37A-8A1DC76DEC93}"/>
    <dgm:cxn modelId="{F19061CD-2875-4A21-AAFC-CF38D3F5F929}" type="presOf" srcId="{3D424FC3-6EEB-4660-80EC-81AC8375EBE4}" destId="{2D69AC88-6CE3-4EB8-8D78-6792A8E3ADC1}" srcOrd="0" destOrd="0" presId="urn:microsoft.com/office/officeart/2005/8/layout/cycle5"/>
    <dgm:cxn modelId="{4820CC32-ACD3-4EBC-B0F8-9B4214734316}" srcId="{BAC181C9-97EB-4ADC-A4EA-3FADF36164BB}" destId="{9671B92D-FAFF-4440-BA9E-C119C0DE84A6}" srcOrd="1" destOrd="0" parTransId="{39AD6822-46A1-40F8-824F-7B5843EA13D3}" sibTransId="{3D424FC3-6EEB-4660-80EC-81AC8375EBE4}"/>
    <dgm:cxn modelId="{69153118-945A-4846-BFD2-41BF60912A2F}" type="presOf" srcId="{9671B92D-FAFF-4440-BA9E-C119C0DE84A6}" destId="{BDD377A0-D2DF-41D0-AE21-E5FA032E30F7}" srcOrd="0" destOrd="0" presId="urn:microsoft.com/office/officeart/2005/8/layout/cycle5"/>
    <dgm:cxn modelId="{7E46FFB0-D895-4AB1-81F1-C195CB0B5249}" type="presOf" srcId="{1FDCA13E-EBDB-4BE1-B0B4-7D628CC1FD90}" destId="{DB593881-5A93-4CF3-9AF8-0E278D0D3F4C}" srcOrd="0" destOrd="0" presId="urn:microsoft.com/office/officeart/2005/8/layout/cycle5"/>
    <dgm:cxn modelId="{C787FCB2-1BE0-4E0D-AB07-86051233E77A}" type="presOf" srcId="{88F1E856-87AA-445C-8472-8F5A6A262A68}" destId="{6468DF2D-B5CB-4478-967A-74F400890A3F}" srcOrd="0" destOrd="0" presId="urn:microsoft.com/office/officeart/2005/8/layout/cycle5"/>
    <dgm:cxn modelId="{B56A428B-94AE-4CC2-8670-8D471516EDEA}" srcId="{BAC181C9-97EB-4ADC-A4EA-3FADF36164BB}" destId="{F2767CB2-4F0B-489B-90D9-1A7CDB5B0AD4}" srcOrd="2" destOrd="0" parTransId="{40005E11-8DD6-4A50-836B-D56C2C0786D3}" sibTransId="{EDF8EC54-A114-45A9-B059-FFD95119E01F}"/>
    <dgm:cxn modelId="{85F5EFA8-3CE0-493F-9369-8C530EDE6E7A}" type="presOf" srcId="{1DB17E5F-E277-40B0-939F-EE03929A8745}" destId="{ADBB2AAF-0BA0-4D72-92B0-D5660B02EBBC}" srcOrd="0" destOrd="0" presId="urn:microsoft.com/office/officeart/2005/8/layout/cycle5"/>
    <dgm:cxn modelId="{C30D7C39-8C53-4153-8CBD-19814450787F}" type="presOf" srcId="{7B677290-5CE9-49C8-80BE-FE2E46179AEB}" destId="{87011874-5883-455E-9AF1-C02F39C8050F}" srcOrd="0" destOrd="0" presId="urn:microsoft.com/office/officeart/2005/8/layout/cycle5"/>
    <dgm:cxn modelId="{8A4FCE24-05A6-40FB-8F93-D64D1E625C09}" type="presOf" srcId="{F2767CB2-4F0B-489B-90D9-1A7CDB5B0AD4}" destId="{A5A28911-30D2-4C1D-8321-A550D20D35D9}" srcOrd="0" destOrd="0" presId="urn:microsoft.com/office/officeart/2005/8/layout/cycle5"/>
    <dgm:cxn modelId="{7933C04D-2E09-4F21-A4E7-75DE21CEFF56}" type="presOf" srcId="{EDF8EC54-A114-45A9-B059-FFD95119E01F}" destId="{40829E8F-F905-4B14-875E-C2445CB483D2}" srcOrd="0" destOrd="0" presId="urn:microsoft.com/office/officeart/2005/8/layout/cycle5"/>
    <dgm:cxn modelId="{270D4DD4-CB9E-4DBF-B734-081A442F6B13}" srcId="{BAC181C9-97EB-4ADC-A4EA-3FADF36164BB}" destId="{93F322E1-964F-431A-AA5F-6BEB1B32EBAB}" srcOrd="4" destOrd="0" parTransId="{644CFF73-42D3-4112-8BA7-FD7AAAFB45AE}" sibTransId="{7B677290-5CE9-49C8-80BE-FE2E46179AEB}"/>
    <dgm:cxn modelId="{58BBCC12-9B11-4B8F-B630-93C168E3E82C}" type="presParOf" srcId="{D59E518F-4133-4C50-A064-0732682349AF}" destId="{ADBB2AAF-0BA0-4D72-92B0-D5660B02EBBC}" srcOrd="0" destOrd="0" presId="urn:microsoft.com/office/officeart/2005/8/layout/cycle5"/>
    <dgm:cxn modelId="{9F3E60FD-66F5-4C12-8210-3C0CB4B1B469}" type="presParOf" srcId="{D59E518F-4133-4C50-A064-0732682349AF}" destId="{F7835EE8-D0C8-490D-9A05-5476B60439F6}" srcOrd="1" destOrd="0" presId="urn:microsoft.com/office/officeart/2005/8/layout/cycle5"/>
    <dgm:cxn modelId="{EA3828F6-0A78-4F0F-A439-676CC8D5B0C7}" type="presParOf" srcId="{D59E518F-4133-4C50-A064-0732682349AF}" destId="{6468DF2D-B5CB-4478-967A-74F400890A3F}" srcOrd="2" destOrd="0" presId="urn:microsoft.com/office/officeart/2005/8/layout/cycle5"/>
    <dgm:cxn modelId="{B50A155D-162D-44A4-8939-DBEABA252A4F}" type="presParOf" srcId="{D59E518F-4133-4C50-A064-0732682349AF}" destId="{BDD377A0-D2DF-41D0-AE21-E5FA032E30F7}" srcOrd="3" destOrd="0" presId="urn:microsoft.com/office/officeart/2005/8/layout/cycle5"/>
    <dgm:cxn modelId="{2A58975C-F7C3-46CA-9C91-6EFF6EFBBEDE}" type="presParOf" srcId="{D59E518F-4133-4C50-A064-0732682349AF}" destId="{80D819DB-BD6E-4ED4-8B75-7F3C0861714E}" srcOrd="4" destOrd="0" presId="urn:microsoft.com/office/officeart/2005/8/layout/cycle5"/>
    <dgm:cxn modelId="{40A07294-1DF7-41C3-B7C1-1831C894AEBA}" type="presParOf" srcId="{D59E518F-4133-4C50-A064-0732682349AF}" destId="{2D69AC88-6CE3-4EB8-8D78-6792A8E3ADC1}" srcOrd="5" destOrd="0" presId="urn:microsoft.com/office/officeart/2005/8/layout/cycle5"/>
    <dgm:cxn modelId="{2639D8AF-51AC-458E-AB9F-99FCEC052454}" type="presParOf" srcId="{D59E518F-4133-4C50-A064-0732682349AF}" destId="{A5A28911-30D2-4C1D-8321-A550D20D35D9}" srcOrd="6" destOrd="0" presId="urn:microsoft.com/office/officeart/2005/8/layout/cycle5"/>
    <dgm:cxn modelId="{7D4C0702-871A-43A0-B9EC-E77E65B88F5A}" type="presParOf" srcId="{D59E518F-4133-4C50-A064-0732682349AF}" destId="{3904BBC1-B98F-4E0C-A7D6-BF4682620041}" srcOrd="7" destOrd="0" presId="urn:microsoft.com/office/officeart/2005/8/layout/cycle5"/>
    <dgm:cxn modelId="{755BC693-0643-4B82-BA4C-D8FA5ED93C7A}" type="presParOf" srcId="{D59E518F-4133-4C50-A064-0732682349AF}" destId="{40829E8F-F905-4B14-875E-C2445CB483D2}" srcOrd="8" destOrd="0" presId="urn:microsoft.com/office/officeart/2005/8/layout/cycle5"/>
    <dgm:cxn modelId="{B2932F5A-54B2-4F57-86F7-FD4E09FABE76}" type="presParOf" srcId="{D59E518F-4133-4C50-A064-0732682349AF}" destId="{DB593881-5A93-4CF3-9AF8-0E278D0D3F4C}" srcOrd="9" destOrd="0" presId="urn:microsoft.com/office/officeart/2005/8/layout/cycle5"/>
    <dgm:cxn modelId="{F967C3E0-07E9-4423-B4E3-A6559CE355D9}" type="presParOf" srcId="{D59E518F-4133-4C50-A064-0732682349AF}" destId="{1C9A065E-4FF4-481C-8BBA-81AAFF0DBA72}" srcOrd="10" destOrd="0" presId="urn:microsoft.com/office/officeart/2005/8/layout/cycle5"/>
    <dgm:cxn modelId="{EBD3ED8A-0919-4A65-A99E-D4D3A09F6FA1}" type="presParOf" srcId="{D59E518F-4133-4C50-A064-0732682349AF}" destId="{26EC784B-052B-49CE-9E37-8C69FD075B35}" srcOrd="11" destOrd="0" presId="urn:microsoft.com/office/officeart/2005/8/layout/cycle5"/>
    <dgm:cxn modelId="{B1C3CBC2-A0A9-4BCF-A7D7-9718FE6104BE}" type="presParOf" srcId="{D59E518F-4133-4C50-A064-0732682349AF}" destId="{5F5464D9-ACFD-4132-ACE7-B6698D27BF4D}" srcOrd="12" destOrd="0" presId="urn:microsoft.com/office/officeart/2005/8/layout/cycle5"/>
    <dgm:cxn modelId="{A6B4ACF0-30AA-47F2-95A1-684B50D75CE6}" type="presParOf" srcId="{D59E518F-4133-4C50-A064-0732682349AF}" destId="{61B13707-EAA8-4844-AAAB-83D45B2F3849}" srcOrd="13" destOrd="0" presId="urn:microsoft.com/office/officeart/2005/8/layout/cycle5"/>
    <dgm:cxn modelId="{13293549-C9D5-4F68-9F83-DEF196F21796}" type="presParOf" srcId="{D59E518F-4133-4C50-A064-0732682349AF}" destId="{87011874-5883-455E-9AF1-C02F39C8050F}" srcOrd="14" destOrd="0" presId="urn:microsoft.com/office/officeart/2005/8/layout/cycle5"/>
    <dgm:cxn modelId="{1069F62B-105E-4F1B-A36E-FAA4C8885130}" type="presParOf" srcId="{D59E518F-4133-4C50-A064-0732682349AF}" destId="{3A0ED854-2A06-457F-840E-2C60AFD71BEA}" srcOrd="15" destOrd="0" presId="urn:microsoft.com/office/officeart/2005/8/layout/cycle5"/>
    <dgm:cxn modelId="{D7784B76-EC3D-4C0C-B391-4B9DAF825653}" type="presParOf" srcId="{D59E518F-4133-4C50-A064-0732682349AF}" destId="{7C4C6991-8B14-4BAF-B798-56D3A9322A01}" srcOrd="16" destOrd="0" presId="urn:microsoft.com/office/officeart/2005/8/layout/cycle5"/>
    <dgm:cxn modelId="{A05CA2B1-047A-46DC-9F74-6111054A540D}" type="presParOf" srcId="{D59E518F-4133-4C50-A064-0732682349AF}" destId="{FED41E3C-3989-43C9-8B79-B57B195D9B7C}" srcOrd="17" destOrd="0" presId="urn:microsoft.com/office/officeart/2005/8/layout/cycle5"/>
    <dgm:cxn modelId="{DC552249-1FCE-4912-A788-A11154A25497}" type="presParOf" srcId="{D59E518F-4133-4C50-A064-0732682349AF}" destId="{14B3E0F7-A35A-436C-ADE7-59B5D4EC6E01}" srcOrd="18" destOrd="0" presId="urn:microsoft.com/office/officeart/2005/8/layout/cycle5"/>
    <dgm:cxn modelId="{C2D0CC16-C1F5-4E4B-ABD7-F666543E3435}" type="presParOf" srcId="{D59E518F-4133-4C50-A064-0732682349AF}" destId="{73207790-5452-4170-813A-20CFD9EBCAE9}" srcOrd="19" destOrd="0" presId="urn:microsoft.com/office/officeart/2005/8/layout/cycle5"/>
    <dgm:cxn modelId="{2D5825CC-A6E5-4467-8CBE-73D68770DF62}" type="presParOf" srcId="{D59E518F-4133-4C50-A064-0732682349AF}" destId="{F39164A8-25B0-4F68-92AD-8801BC2D789B}" srcOrd="20" destOrd="0" presId="urn:microsoft.com/office/officeart/2005/8/layout/cycle5"/>
    <dgm:cxn modelId="{C7BE3442-F081-4868-81FB-FF37A7AE1235}" type="presParOf" srcId="{D59E518F-4133-4C50-A064-0732682349AF}" destId="{BE92BF1F-31FD-408D-A9F6-5C0AD8BF6522}" srcOrd="21" destOrd="0" presId="urn:microsoft.com/office/officeart/2005/8/layout/cycle5"/>
    <dgm:cxn modelId="{9DD626F3-F1B5-422F-902D-B55227441FD0}" type="presParOf" srcId="{D59E518F-4133-4C50-A064-0732682349AF}" destId="{639A52A5-0317-40B5-9729-FC7E1EDB0FE1}" srcOrd="22" destOrd="0" presId="urn:microsoft.com/office/officeart/2005/8/layout/cycle5"/>
    <dgm:cxn modelId="{FDE5E553-493A-4A4D-8079-5839169CD0AB}" type="presParOf" srcId="{D59E518F-4133-4C50-A064-0732682349AF}" destId="{E67B07BC-DB47-4EF2-B4B3-E3C758C99B13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0719D1-DA94-45DA-8BBF-AC7DB6914C19}">
      <dsp:nvSpPr>
        <dsp:cNvPr id="0" name=""/>
        <dsp:cNvSpPr/>
      </dsp:nvSpPr>
      <dsp:spPr>
        <a:xfrm rot="5400000">
          <a:off x="246904" y="711943"/>
          <a:ext cx="574402" cy="653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BA399-A222-4C51-929A-6650C8184463}">
      <dsp:nvSpPr>
        <dsp:cNvPr id="0" name=""/>
        <dsp:cNvSpPr/>
      </dsp:nvSpPr>
      <dsp:spPr>
        <a:xfrm>
          <a:off x="1522" y="75206"/>
          <a:ext cx="1153355" cy="676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10 Actividades</a:t>
          </a:r>
          <a:endParaRPr lang="es-MX" sz="1200" kern="1200" dirty="0"/>
        </a:p>
      </dsp:txBody>
      <dsp:txXfrm>
        <a:off x="1522" y="75206"/>
        <a:ext cx="1153355" cy="676837"/>
      </dsp:txXfrm>
    </dsp:sp>
    <dsp:sp modelId="{726F1859-EC2C-442B-A500-AEB6BF8D6682}">
      <dsp:nvSpPr>
        <dsp:cNvPr id="0" name=""/>
        <dsp:cNvSpPr/>
      </dsp:nvSpPr>
      <dsp:spPr>
        <a:xfrm>
          <a:off x="1061678" y="139758"/>
          <a:ext cx="703271" cy="54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1764E-7279-4FA1-953C-521C8263CA93}">
      <dsp:nvSpPr>
        <dsp:cNvPr id="0" name=""/>
        <dsp:cNvSpPr/>
      </dsp:nvSpPr>
      <dsp:spPr>
        <a:xfrm rot="5400000">
          <a:off x="1000149" y="1472255"/>
          <a:ext cx="574402" cy="653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58411-29FF-459A-A8C1-82D2164C25E5}">
      <dsp:nvSpPr>
        <dsp:cNvPr id="0" name=""/>
        <dsp:cNvSpPr/>
      </dsp:nvSpPr>
      <dsp:spPr>
        <a:xfrm>
          <a:off x="847967" y="835519"/>
          <a:ext cx="966955" cy="676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7 Foros de Discusión</a:t>
          </a:r>
          <a:endParaRPr lang="es-MX" sz="1200" kern="1200" dirty="0"/>
        </a:p>
      </dsp:txBody>
      <dsp:txXfrm>
        <a:off x="847967" y="835519"/>
        <a:ext cx="966955" cy="676837"/>
      </dsp:txXfrm>
    </dsp:sp>
    <dsp:sp modelId="{7AF6BA94-32BC-4440-8DD0-0281218B2FA6}">
      <dsp:nvSpPr>
        <dsp:cNvPr id="0" name=""/>
        <dsp:cNvSpPr/>
      </dsp:nvSpPr>
      <dsp:spPr>
        <a:xfrm>
          <a:off x="1814923" y="900070"/>
          <a:ext cx="703271" cy="54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4975-3DCC-497D-8159-FFC6F913417E}">
      <dsp:nvSpPr>
        <dsp:cNvPr id="0" name=""/>
        <dsp:cNvSpPr/>
      </dsp:nvSpPr>
      <dsp:spPr>
        <a:xfrm rot="5400000">
          <a:off x="2112502" y="2244043"/>
          <a:ext cx="574402" cy="653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D97398-635E-4A10-B121-DF98AFC240ED}">
      <dsp:nvSpPr>
        <dsp:cNvPr id="0" name=""/>
        <dsp:cNvSpPr/>
      </dsp:nvSpPr>
      <dsp:spPr>
        <a:xfrm>
          <a:off x="1694412" y="1595831"/>
          <a:ext cx="1498771" cy="69978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6 Autoevaluaciones </a:t>
          </a:r>
          <a:endParaRPr lang="es-MX" sz="1200" kern="1200" dirty="0"/>
        </a:p>
      </dsp:txBody>
      <dsp:txXfrm>
        <a:off x="1694412" y="1595831"/>
        <a:ext cx="1498771" cy="699789"/>
      </dsp:txXfrm>
    </dsp:sp>
    <dsp:sp modelId="{075AB61D-2BAE-424E-938F-54F32396C4E7}">
      <dsp:nvSpPr>
        <dsp:cNvPr id="0" name=""/>
        <dsp:cNvSpPr/>
      </dsp:nvSpPr>
      <dsp:spPr>
        <a:xfrm>
          <a:off x="2927276" y="1671858"/>
          <a:ext cx="703271" cy="54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BA027-7CAE-4831-B610-547D6BD1125B}">
      <dsp:nvSpPr>
        <dsp:cNvPr id="0" name=""/>
        <dsp:cNvSpPr/>
      </dsp:nvSpPr>
      <dsp:spPr>
        <a:xfrm rot="5400000">
          <a:off x="2693039" y="3004355"/>
          <a:ext cx="574402" cy="653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9DE07-1D6C-4143-9974-50728C0123B2}">
      <dsp:nvSpPr>
        <dsp:cNvPr id="0" name=""/>
        <dsp:cNvSpPr/>
      </dsp:nvSpPr>
      <dsp:spPr>
        <a:xfrm>
          <a:off x="2540858" y="2367619"/>
          <a:ext cx="966955" cy="676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2 Exámenes modulares</a:t>
          </a:r>
          <a:endParaRPr lang="es-MX" sz="1200" kern="1200" dirty="0"/>
        </a:p>
      </dsp:txBody>
      <dsp:txXfrm>
        <a:off x="2540858" y="2367619"/>
        <a:ext cx="966955" cy="676837"/>
      </dsp:txXfrm>
    </dsp:sp>
    <dsp:sp modelId="{D89D2BFF-21C6-4FDD-A661-FBA1A4D087A6}">
      <dsp:nvSpPr>
        <dsp:cNvPr id="0" name=""/>
        <dsp:cNvSpPr/>
      </dsp:nvSpPr>
      <dsp:spPr>
        <a:xfrm>
          <a:off x="3507813" y="2432170"/>
          <a:ext cx="703271" cy="54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8033F-B84A-4CB9-8F6E-3818EC5B680B}">
      <dsp:nvSpPr>
        <dsp:cNvPr id="0" name=""/>
        <dsp:cNvSpPr/>
      </dsp:nvSpPr>
      <dsp:spPr>
        <a:xfrm rot="5400000">
          <a:off x="3539485" y="3764667"/>
          <a:ext cx="574402" cy="653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40394F-D2F7-4B3F-9216-815B9F42F6A2}">
      <dsp:nvSpPr>
        <dsp:cNvPr id="0" name=""/>
        <dsp:cNvSpPr/>
      </dsp:nvSpPr>
      <dsp:spPr>
        <a:xfrm>
          <a:off x="3387303" y="3127931"/>
          <a:ext cx="966955" cy="676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1 Examen Final</a:t>
          </a:r>
          <a:endParaRPr lang="es-MX" sz="1200" kern="1200" dirty="0"/>
        </a:p>
      </dsp:txBody>
      <dsp:txXfrm>
        <a:off x="3387303" y="3127931"/>
        <a:ext cx="966955" cy="676837"/>
      </dsp:txXfrm>
    </dsp:sp>
    <dsp:sp modelId="{C95E71E0-F7BD-4EF2-BBBC-0ACC66BDACE6}">
      <dsp:nvSpPr>
        <dsp:cNvPr id="0" name=""/>
        <dsp:cNvSpPr/>
      </dsp:nvSpPr>
      <dsp:spPr>
        <a:xfrm>
          <a:off x="4354259" y="3192483"/>
          <a:ext cx="703271" cy="54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26DC-0A41-4BCB-B606-D02C5D4777A3}">
      <dsp:nvSpPr>
        <dsp:cNvPr id="0" name=""/>
        <dsp:cNvSpPr/>
      </dsp:nvSpPr>
      <dsp:spPr>
        <a:xfrm rot="5400000">
          <a:off x="4385930" y="4524979"/>
          <a:ext cx="574402" cy="6539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C32DC3-1764-4E18-8AB8-651B999C92CA}">
      <dsp:nvSpPr>
        <dsp:cNvPr id="0" name=""/>
        <dsp:cNvSpPr/>
      </dsp:nvSpPr>
      <dsp:spPr>
        <a:xfrm>
          <a:off x="4233748" y="3888243"/>
          <a:ext cx="966955" cy="676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Actividad Integradora</a:t>
          </a:r>
          <a:endParaRPr lang="es-ES" sz="1200" kern="1200" dirty="0"/>
        </a:p>
      </dsp:txBody>
      <dsp:txXfrm>
        <a:off x="4233748" y="3888243"/>
        <a:ext cx="966955" cy="676837"/>
      </dsp:txXfrm>
    </dsp:sp>
    <dsp:sp modelId="{6BE0FDCB-125E-4D33-9159-FBF67F258D84}">
      <dsp:nvSpPr>
        <dsp:cNvPr id="0" name=""/>
        <dsp:cNvSpPr/>
      </dsp:nvSpPr>
      <dsp:spPr>
        <a:xfrm>
          <a:off x="5200704" y="3952795"/>
          <a:ext cx="703271" cy="54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DD993-3A2B-4EA1-BC73-52542C866F81}">
      <dsp:nvSpPr>
        <dsp:cNvPr id="0" name=""/>
        <dsp:cNvSpPr/>
      </dsp:nvSpPr>
      <dsp:spPr>
        <a:xfrm>
          <a:off x="5080193" y="4648555"/>
          <a:ext cx="966955" cy="676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Proyecto Final</a:t>
          </a:r>
          <a:endParaRPr lang="es-MX" sz="1200" kern="1200" dirty="0"/>
        </a:p>
      </dsp:txBody>
      <dsp:txXfrm>
        <a:off x="5080193" y="4648555"/>
        <a:ext cx="966955" cy="6768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BB2AAF-0BA0-4D72-92B0-D5660B02EBBC}">
      <dsp:nvSpPr>
        <dsp:cNvPr id="0" name=""/>
        <dsp:cNvSpPr/>
      </dsp:nvSpPr>
      <dsp:spPr>
        <a:xfrm>
          <a:off x="3384373" y="3207"/>
          <a:ext cx="1584180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Objetivo de la actividad </a:t>
          </a:r>
          <a:endParaRPr lang="es-MX" sz="1200" kern="1200" dirty="0"/>
        </a:p>
      </dsp:txBody>
      <dsp:txXfrm>
        <a:off x="3384373" y="3207"/>
        <a:ext cx="1584180" cy="655478"/>
      </dsp:txXfrm>
    </dsp:sp>
    <dsp:sp modelId="{6468DF2D-B5CB-4478-967A-74F400890A3F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3148760" y="175161"/>
              </a:moveTo>
              <a:arcTo wR="2273644" hR="2273644" stAng="17558237" swAng="4059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377A0-D2DF-41D0-AE21-E5FA032E30F7}">
      <dsp:nvSpPr>
        <dsp:cNvPr id="0" name=""/>
        <dsp:cNvSpPr/>
      </dsp:nvSpPr>
      <dsp:spPr>
        <a:xfrm>
          <a:off x="5279958" y="669142"/>
          <a:ext cx="1008428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Introducción</a:t>
          </a:r>
          <a:endParaRPr lang="es-MX" sz="1200" kern="1200" dirty="0"/>
        </a:p>
      </dsp:txBody>
      <dsp:txXfrm>
        <a:off x="5279958" y="669142"/>
        <a:ext cx="1008428" cy="655478"/>
      </dsp:txXfrm>
    </dsp:sp>
    <dsp:sp modelId="{2D69AC88-6CE3-4EB8-8D78-6792A8E3ADC1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4260088" y="1167525"/>
              </a:moveTo>
              <a:arcTo wR="2273644" hR="2273644" stAng="19853369" swAng="9403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28911-30D2-4C1D-8321-A550D20D35D9}">
      <dsp:nvSpPr>
        <dsp:cNvPr id="0" name=""/>
        <dsp:cNvSpPr/>
      </dsp:nvSpPr>
      <dsp:spPr>
        <a:xfrm>
          <a:off x="5945893" y="2276851"/>
          <a:ext cx="1008428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Desarrollo</a:t>
          </a:r>
          <a:endParaRPr lang="es-MX" sz="1200" kern="1200" dirty="0"/>
        </a:p>
      </dsp:txBody>
      <dsp:txXfrm>
        <a:off x="5945893" y="2276851"/>
        <a:ext cx="1008428" cy="655478"/>
      </dsp:txXfrm>
    </dsp:sp>
    <dsp:sp modelId="{40829E8F-F905-4B14-875E-C2445CB483D2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4485039" y="2802026"/>
              </a:moveTo>
              <a:arcTo wR="2273644" hR="2273644" stAng="806286" swAng="9403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93881-5A93-4CF3-9AF8-0E278D0D3F4C}">
      <dsp:nvSpPr>
        <dsp:cNvPr id="0" name=""/>
        <dsp:cNvSpPr/>
      </dsp:nvSpPr>
      <dsp:spPr>
        <a:xfrm>
          <a:off x="5279958" y="3884561"/>
          <a:ext cx="1008428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Cierre</a:t>
          </a:r>
          <a:endParaRPr lang="es-MX" sz="1200" kern="1200" dirty="0"/>
        </a:p>
      </dsp:txBody>
      <dsp:txXfrm>
        <a:off x="5279958" y="3884561"/>
        <a:ext cx="1008428" cy="655478"/>
      </dsp:txXfrm>
    </dsp:sp>
    <dsp:sp modelId="{26EC784B-052B-49CE-9E37-8C69FD075B35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3337579" y="4282997"/>
              </a:moveTo>
              <a:arcTo wR="2273644" hR="2273644" stAng="3725949" swAng="6802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464D9-ACFD-4132-ACE7-B6698D27BF4D}">
      <dsp:nvSpPr>
        <dsp:cNvPr id="0" name=""/>
        <dsp:cNvSpPr/>
      </dsp:nvSpPr>
      <dsp:spPr>
        <a:xfrm>
          <a:off x="3672249" y="4550495"/>
          <a:ext cx="1008428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Material de Apoyo</a:t>
          </a:r>
          <a:endParaRPr lang="es-MX" sz="1200" kern="1200" dirty="0"/>
        </a:p>
      </dsp:txBody>
      <dsp:txXfrm>
        <a:off x="3672249" y="4550495"/>
        <a:ext cx="1008428" cy="655478"/>
      </dsp:txXfrm>
    </dsp:sp>
    <dsp:sp modelId="{87011874-5883-455E-9AF1-C02F39C8050F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1625476" y="4452941"/>
              </a:moveTo>
              <a:arcTo wR="2273644" hR="2273644" stAng="6393813" swAng="6802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ED854-2A06-457F-840E-2C60AFD71BEA}">
      <dsp:nvSpPr>
        <dsp:cNvPr id="0" name=""/>
        <dsp:cNvSpPr/>
      </dsp:nvSpPr>
      <dsp:spPr>
        <a:xfrm>
          <a:off x="2064540" y="3884561"/>
          <a:ext cx="1008428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Tarea</a:t>
          </a:r>
          <a:endParaRPr lang="es-MX" sz="1200" kern="1200" dirty="0"/>
        </a:p>
      </dsp:txBody>
      <dsp:txXfrm>
        <a:off x="2064540" y="3884561"/>
        <a:ext cx="1008428" cy="655478"/>
      </dsp:txXfrm>
    </dsp:sp>
    <dsp:sp modelId="{FED41E3C-3989-43C9-8B79-B57B195D9B7C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287200" y="3379762"/>
              </a:moveTo>
              <a:arcTo wR="2273644" hR="2273644" stAng="9053369" swAng="9403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3E0F7-A35A-436C-ADE7-59B5D4EC6E01}">
      <dsp:nvSpPr>
        <dsp:cNvPr id="0" name=""/>
        <dsp:cNvSpPr/>
      </dsp:nvSpPr>
      <dsp:spPr>
        <a:xfrm>
          <a:off x="1398605" y="2276851"/>
          <a:ext cx="1008428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Pregunta en Foro</a:t>
          </a:r>
          <a:endParaRPr lang="es-MX" sz="1200" kern="1200" dirty="0"/>
        </a:p>
      </dsp:txBody>
      <dsp:txXfrm>
        <a:off x="1398605" y="2276851"/>
        <a:ext cx="1008428" cy="655478"/>
      </dsp:txXfrm>
    </dsp:sp>
    <dsp:sp modelId="{F39164A8-25B0-4F68-92AD-8801BC2D789B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62248" y="1745261"/>
              </a:moveTo>
              <a:arcTo wR="2273644" hR="2273644" stAng="11606286" swAng="9403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2BF1F-31FD-408D-A9F6-5C0AD8BF6522}">
      <dsp:nvSpPr>
        <dsp:cNvPr id="0" name=""/>
        <dsp:cNvSpPr/>
      </dsp:nvSpPr>
      <dsp:spPr>
        <a:xfrm>
          <a:off x="2064540" y="669142"/>
          <a:ext cx="1008428" cy="65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Evaluación</a:t>
          </a:r>
          <a:endParaRPr lang="es-MX" sz="1200" kern="1200" dirty="0"/>
        </a:p>
      </dsp:txBody>
      <dsp:txXfrm>
        <a:off x="2064540" y="669142"/>
        <a:ext cx="1008428" cy="655478"/>
      </dsp:txXfrm>
    </dsp:sp>
    <dsp:sp modelId="{E67B07BC-DB47-4EF2-B4B3-E3C758C99B13}">
      <dsp:nvSpPr>
        <dsp:cNvPr id="0" name=""/>
        <dsp:cNvSpPr/>
      </dsp:nvSpPr>
      <dsp:spPr>
        <a:xfrm>
          <a:off x="1902819" y="330946"/>
          <a:ext cx="4547288" cy="4547288"/>
        </a:xfrm>
        <a:custGeom>
          <a:avLst/>
          <a:gdLst/>
          <a:ahLst/>
          <a:cxnLst/>
          <a:rect l="0" t="0" r="0" b="0"/>
          <a:pathLst>
            <a:path>
              <a:moveTo>
                <a:pt x="1157413" y="292864"/>
              </a:moveTo>
              <a:arcTo wR="2273644" hR="2273644" stAng="14435843" swAng="4059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6EDC1D-AE7D-4B62-AAFF-C1FAD56A3CAF}" type="datetimeFigureOut">
              <a:rPr lang="es-MX" smtClean="0"/>
              <a:pPr/>
              <a:t>24/01/2015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19D4D1-F633-4E95-985D-3EE8EA4EAC5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2800" dirty="0" smtClean="0"/>
              <a:t>Bachillerato  Virtual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857112" y="2790413"/>
            <a:ext cx="6511131" cy="329259"/>
          </a:xfrm>
        </p:spPr>
        <p:txBody>
          <a:bodyPr/>
          <a:lstStyle/>
          <a:p>
            <a:pPr algn="ctr"/>
            <a:r>
              <a:rPr lang="es-MX" dirty="0" smtClean="0"/>
              <a:t>Con enfoque en competencias</a:t>
            </a:r>
            <a:endParaRPr lang="es-MX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8640"/>
            <a:ext cx="1263654" cy="137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48680"/>
            <a:ext cx="3295268" cy="80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059832" y="4077072"/>
            <a:ext cx="5648623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INFOGRAMA</a:t>
            </a:r>
            <a:endParaRPr kumimoji="0" lang="es-MX" sz="4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5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6264696" cy="548640"/>
          </a:xfrm>
        </p:spPr>
        <p:txBody>
          <a:bodyPr/>
          <a:lstStyle/>
          <a:p>
            <a:r>
              <a:rPr lang="es-MX" dirty="0"/>
              <a:t>Estructura </a:t>
            </a:r>
            <a:r>
              <a:rPr lang="es-MX" dirty="0" smtClean="0"/>
              <a:t>de CADA asignatura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="" xmlns:p14="http://schemas.microsoft.com/office/powerpoint/2010/main" val="2910859020"/>
              </p:ext>
            </p:extLst>
          </p:nvPr>
        </p:nvGraphicFramePr>
        <p:xfrm>
          <a:off x="323528" y="980728"/>
          <a:ext cx="60486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364088" y="1988840"/>
            <a:ext cx="3096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Calificación</a:t>
            </a:r>
            <a:r>
              <a:rPr lang="es-MX" dirty="0" smtClean="0"/>
              <a:t> : </a:t>
            </a:r>
          </a:p>
          <a:p>
            <a:pPr algn="just"/>
            <a:r>
              <a:rPr lang="es-MX" sz="1400" dirty="0" smtClean="0"/>
              <a:t>El porcentaje máximo  que puede obtener  el alumno es de </a:t>
            </a:r>
            <a:r>
              <a:rPr lang="es-MX" sz="1400" b="1" dirty="0" smtClean="0"/>
              <a:t>90%.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444208" y="5565338"/>
            <a:ext cx="2520280" cy="10156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 smtClean="0"/>
              <a:t>Nota </a:t>
            </a:r>
            <a:r>
              <a:rPr lang="es-MX" dirty="0" smtClean="0"/>
              <a:t>: </a:t>
            </a:r>
          </a:p>
          <a:p>
            <a:pPr algn="just"/>
            <a:r>
              <a:rPr lang="es-MX" sz="1400" dirty="0" smtClean="0">
                <a:solidFill>
                  <a:schemeClr val="bg1"/>
                </a:solidFill>
              </a:rPr>
              <a:t>La calificación mínima para acreditar  la asignatura será de 7.</a:t>
            </a:r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475656" y="1196752"/>
            <a:ext cx="37444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051720" y="1988840"/>
            <a:ext cx="30963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3491880" y="2564904"/>
            <a:ext cx="165618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4283968" y="2780928"/>
            <a:ext cx="93610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4788024" y="2924944"/>
            <a:ext cx="50405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5940152" y="3933056"/>
            <a:ext cx="43204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1475656" y="5445224"/>
            <a:ext cx="24117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>
                <a:solidFill>
                  <a:schemeClr val="bg1"/>
                </a:solidFill>
              </a:rPr>
              <a:t>El Examen Final se debe aplicar en las sedes de cada estado de manera presencial.</a:t>
            </a:r>
          </a:p>
          <a:p>
            <a:r>
              <a:rPr lang="es-MX" dirty="0" smtClean="0"/>
              <a:t>. </a:t>
            </a:r>
            <a:endParaRPr lang="es-MX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2627784" y="4653136"/>
            <a:ext cx="1152128" cy="864096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5796136" y="2996952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El </a:t>
            </a:r>
            <a:r>
              <a:rPr lang="es-MX" sz="1400" b="1" dirty="0" smtClean="0"/>
              <a:t>10</a:t>
            </a:r>
            <a:r>
              <a:rPr lang="es-MX" sz="1400" dirty="0" smtClean="0"/>
              <a:t>% restante lo obtendrá al final del cuatrimestre al entregar su proyecto final, el cual contará para todas las asignaturas. </a:t>
            </a:r>
            <a:endParaRPr lang="es-MX" sz="1400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229200"/>
            <a:ext cx="733678" cy="7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42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 l="13002" t="26203" r="52685" b="11782"/>
          <a:stretch>
            <a:fillRect/>
          </a:stretch>
        </p:blipFill>
        <p:spPr bwMode="auto">
          <a:xfrm>
            <a:off x="0" y="692696"/>
            <a:ext cx="4283968" cy="435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251520" y="188640"/>
            <a:ext cx="8568952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Porcentaje de los rubros a evaluar</a:t>
            </a:r>
            <a:endParaRPr kumimoji="0" lang="es-MX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444208" y="764704"/>
          <a:ext cx="2160240" cy="5196840"/>
        </p:xfrm>
        <a:graphic>
          <a:graphicData uri="http://schemas.openxmlformats.org/drawingml/2006/table">
            <a:tbl>
              <a:tblPr/>
              <a:tblGrid>
                <a:gridCol w="1440160"/>
                <a:gridCol w="720080"/>
              </a:tblGrid>
              <a:tr h="25674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Rubros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 Evaluar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Desglosado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1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Actividad 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Actividad 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Actividad 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Actividad 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Autoevaluación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Quiz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Autoevaluación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Quiz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Autoevaluación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Quiz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Autoevaluación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Quiz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Autoevaluación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Quiz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Autoevaluación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Quiz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Participación / Foro 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Participación / Foro 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Participación / Foro 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Participación / Foro 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Participación / Foro 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Participación / Foro 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Participación / Foro 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Examen 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Parcial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Examen 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Parcial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Actividad Integradora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Proyecto Final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501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Examen Final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239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229200"/>
            <a:ext cx="733678" cy="7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Diseño de las actividades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1638624"/>
              </p:ext>
            </p:extLst>
          </p:nvPr>
        </p:nvGraphicFramePr>
        <p:xfrm>
          <a:off x="467544" y="1100138"/>
          <a:ext cx="8352927" cy="5209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229200"/>
            <a:ext cx="733678" cy="7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926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494</TotalTime>
  <Words>264</Words>
  <Application>Microsoft Office PowerPoint</Application>
  <PresentationFormat>Presentación en pantalla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Bachillerato  Virtual</vt:lpstr>
      <vt:lpstr>Estructura de CADA asignatura</vt:lpstr>
      <vt:lpstr>Diapositiva 3</vt:lpstr>
      <vt:lpstr>Diseño de las actividades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Miguel</dc:creator>
  <cp:lastModifiedBy>userr</cp:lastModifiedBy>
  <cp:revision>55</cp:revision>
  <dcterms:created xsi:type="dcterms:W3CDTF">2014-02-27T04:52:54Z</dcterms:created>
  <dcterms:modified xsi:type="dcterms:W3CDTF">2015-01-24T19:56:20Z</dcterms:modified>
</cp:coreProperties>
</file>